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0" r:id="rId7"/>
    <p:sldId id="261" r:id="rId8"/>
    <p:sldId id="259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20B"/>
    <a:srgbClr val="260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625" y="209550"/>
            <a:ext cx="9353550" cy="3181350"/>
          </a:xfrm>
        </p:spPr>
        <p:txBody>
          <a:bodyPr/>
          <a:lstStyle/>
          <a:p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неДетский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бизнес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45" y="2286000"/>
            <a:ext cx="4609527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2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Полезные советы от юных предпринимателей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045" y="1444336"/>
            <a:ext cx="10338955" cy="443525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Открывая свое дело, не гонитесь за прибылью – гонитесь за мечтой, тогда прибыль сама </a:t>
            </a:r>
            <a:r>
              <a:rPr lang="ru-RU" dirty="0" smtClean="0"/>
              <a:t>вас догонит.</a:t>
            </a:r>
          </a:p>
          <a:p>
            <a:r>
              <a:rPr lang="ru-RU" dirty="0" smtClean="0"/>
              <a:t> Бизнес, как и мода, любит смелых. Неудивительно, что смелые создают успешные </a:t>
            </a:r>
            <a:r>
              <a:rPr lang="ru-RU" dirty="0" err="1" smtClean="0"/>
              <a:t>стартапы</a:t>
            </a:r>
            <a:r>
              <a:rPr lang="ru-RU" dirty="0" smtClean="0"/>
              <a:t> в сфере моды. Если это и ваш конек – дерзайте!</a:t>
            </a:r>
          </a:p>
          <a:p>
            <a:r>
              <a:rPr lang="ru-RU" dirty="0" smtClean="0"/>
              <a:t> </a:t>
            </a:r>
            <a:r>
              <a:rPr lang="ru-RU" dirty="0"/>
              <a:t>Удача непостоянна, поэтому всегда имейте козырь в рукаве. А если рукав пуст, не отказывайтесь от помощи союзников, которые этот козырь предлагают.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077" y="3810000"/>
            <a:ext cx="324802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32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49" y="314325"/>
            <a:ext cx="11106151" cy="156019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«Каждое дитя до некоторой степени гений, и каждый гений до некоторой степени дитя» </a:t>
            </a:r>
            <a:r>
              <a:rPr lang="ru-RU" sz="2800" dirty="0" smtClean="0"/>
              <a:t>А</a:t>
            </a:r>
            <a:r>
              <a:rPr lang="ru-RU" sz="2800" dirty="0"/>
              <a:t>. </a:t>
            </a:r>
            <a:r>
              <a:rPr lang="ru-RU" sz="2800" dirty="0" smtClean="0"/>
              <a:t>Шопенгауэр, философ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375" y="1666875"/>
            <a:ext cx="7953375" cy="42127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Истории успеха детей предпринимателей подтверждают очевидные, общеизвестные, но при этом «работающие» истины:</a:t>
            </a:r>
          </a:p>
          <a:p>
            <a:r>
              <a:rPr lang="ru-RU" dirty="0"/>
              <a:t>Дети верят, что все возможно, поэтому не отвергают оригинальные идеи и не сдаются при первых трудностях. Мечтаете об успешном бизнесе? Сохраните в себе частичку детства!</a:t>
            </a:r>
          </a:p>
          <a:p>
            <a:r>
              <a:rPr lang="ru-RU" dirty="0"/>
              <a:t>Даже самые предприимчивые и упорные дети-предприниматели не добились бы успеха (попросту не создали бы свой бизнес) без поддержки и помощи своих родителей, которые безоговорочно верили в их «сумасшедшие» идеи. «Группа поддержки» в лице любящих близких и лояльных работников увеличит шансы вашего бизнеса на успех.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237" t="4906" r="-3552" b="10013"/>
          <a:stretch/>
        </p:blipFill>
        <p:spPr>
          <a:xfrm>
            <a:off x="9167812" y="2466975"/>
            <a:ext cx="2600325" cy="231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8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Игры разума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>
                <a:solidFill>
                  <a:srgbClr val="7030A0"/>
                </a:solidFill>
                <a:latin typeface="Broadway" panose="04040905080B02020502" pitchFamily="82" charset="0"/>
              </a:rPr>
              <a:t>Wowcube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436" y="3291629"/>
            <a:ext cx="5476009" cy="2460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Савва Осипов </a:t>
            </a:r>
            <a:r>
              <a:rPr lang="ru-RU" sz="1800" dirty="0" smtClean="0"/>
              <a:t>—  юный программист из </a:t>
            </a:r>
            <a:r>
              <a:rPr lang="ru-RU" sz="1800" dirty="0" err="1" smtClean="0"/>
              <a:t>Нижего</a:t>
            </a:r>
            <a:r>
              <a:rPr lang="ru-RU" sz="1800" dirty="0" smtClean="0"/>
              <a:t> Новгорода, проживает в США. В возрасте 14 лет совместно </a:t>
            </a:r>
            <a:r>
              <a:rPr lang="ru-RU" sz="1800" dirty="0"/>
              <a:t>с </a:t>
            </a:r>
            <a:r>
              <a:rPr lang="ru-RU" sz="1800" dirty="0" smtClean="0"/>
              <a:t>отцом </a:t>
            </a:r>
            <a:r>
              <a:rPr lang="ru-RU" sz="1800" dirty="0"/>
              <a:t>разработал игровую консоль </a:t>
            </a:r>
            <a:r>
              <a:rPr lang="en-US" sz="1800" dirty="0" err="1" smtClean="0"/>
              <a:t>Wowcube</a:t>
            </a:r>
            <a:r>
              <a:rPr lang="ru-RU" sz="1800" dirty="0" smtClean="0"/>
              <a:t> в виде кубика </a:t>
            </a:r>
            <a:r>
              <a:rPr lang="ru-RU" sz="1800" dirty="0" err="1" smtClean="0"/>
              <a:t>Рубика</a:t>
            </a:r>
            <a:r>
              <a:rPr lang="ru-RU" sz="1800" dirty="0" smtClean="0"/>
              <a:t> с видеоэкранами на гранях, и </a:t>
            </a:r>
            <a:r>
              <a:rPr lang="ru-RU" sz="1800" dirty="0"/>
              <a:t>привлек  инвестиции в размере 500 тысяч долларов от бизнес-ангелов Григория </a:t>
            </a:r>
            <a:r>
              <a:rPr lang="ru-RU" sz="1800" dirty="0" err="1"/>
              <a:t>Бубнова</a:t>
            </a:r>
            <a:r>
              <a:rPr lang="ru-RU" sz="1800" dirty="0"/>
              <a:t>, ректора Московского технологического института, и президента </a:t>
            </a:r>
            <a:r>
              <a:rPr lang="ru-RU" sz="1800" dirty="0" err="1"/>
              <a:t>Moscow</a:t>
            </a:r>
            <a:r>
              <a:rPr lang="ru-RU" sz="1800" dirty="0"/>
              <a:t> </a:t>
            </a:r>
            <a:r>
              <a:rPr lang="ru-RU" sz="1800" dirty="0" err="1"/>
              <a:t>Business</a:t>
            </a:r>
            <a:r>
              <a:rPr lang="ru-RU" sz="1800" dirty="0"/>
              <a:t> </a:t>
            </a:r>
            <a:r>
              <a:rPr lang="ru-RU" sz="1800" dirty="0" err="1"/>
              <a:t>School</a:t>
            </a:r>
            <a:r>
              <a:rPr lang="ru-RU" sz="1800" dirty="0"/>
              <a:t> Дениса </a:t>
            </a:r>
            <a:r>
              <a:rPr lang="ru-RU" sz="1800" dirty="0" smtClean="0"/>
              <a:t>Митрофанова. Бизнес </a:t>
            </a:r>
            <a:r>
              <a:rPr lang="ru-RU" sz="1800" dirty="0"/>
              <a:t>активно растет и </a:t>
            </a:r>
            <a:r>
              <a:rPr lang="ru-RU" sz="1800" dirty="0" smtClean="0"/>
              <a:t>уже принес прибыль в </a:t>
            </a:r>
            <a:r>
              <a:rPr lang="ru-RU" sz="1800" dirty="0" err="1" smtClean="0"/>
              <a:t>рамере</a:t>
            </a:r>
            <a:r>
              <a:rPr lang="ru-RU" sz="1800" dirty="0" smtClean="0"/>
              <a:t> 1,5 млн долларов.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70" y="1656309"/>
            <a:ext cx="4124325" cy="50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03" y="521623"/>
            <a:ext cx="2733268" cy="197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7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6811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Добро пожаловать, или Посторонним здесь </a:t>
            </a:r>
            <a:r>
              <a:rPr lang="ru-RU" sz="2400" dirty="0" smtClean="0"/>
              <a:t>рады</a:t>
            </a:r>
            <a:r>
              <a:rPr lang="en-US" sz="2400" dirty="0" smtClean="0"/>
              <a:t>!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err="1" smtClean="0">
                <a:latin typeface="ArbatDi" panose="03000000000000000000" pitchFamily="66" charset="0"/>
              </a:rPr>
              <a:t>Веа</a:t>
            </a:r>
            <a:r>
              <a:rPr lang="en-US" sz="2400" dirty="0" smtClean="0">
                <a:latin typeface="ArbatDi" panose="03000000000000000000" pitchFamily="66" charset="0"/>
              </a:rPr>
              <a:t>R Hostels</a:t>
            </a:r>
            <a:endParaRPr lang="ru-RU" sz="2400" dirty="0">
              <a:latin typeface="ArbatDi" panose="030000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172" y="1634871"/>
            <a:ext cx="5264727" cy="4244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В подростковом возрасте  Даниил Мишин  </a:t>
            </a:r>
            <a:r>
              <a:rPr lang="ru-RU" sz="1400" dirty="0"/>
              <a:t>во время </a:t>
            </a:r>
            <a:r>
              <a:rPr lang="ru-RU" sz="1400" dirty="0" smtClean="0"/>
              <a:t>путешествия по Германии случайно опоздал на поезд, и  ему пришлось остаться на ночлег в ближайшей гостинице. Это оказался  молодежный хостел неподалеку. Такой тип гостиниц </a:t>
            </a:r>
            <a:r>
              <a:rPr lang="ru-RU" sz="1400" dirty="0"/>
              <a:t>с </a:t>
            </a:r>
            <a:r>
              <a:rPr lang="ru-RU" sz="1400" dirty="0" smtClean="0"/>
              <a:t>минимальными ценами </a:t>
            </a:r>
            <a:r>
              <a:rPr lang="ru-RU" sz="1400" dirty="0"/>
              <a:t>за </a:t>
            </a:r>
            <a:r>
              <a:rPr lang="ru-RU" sz="1400" dirty="0" smtClean="0"/>
              <a:t>проживание</a:t>
            </a:r>
            <a:r>
              <a:rPr lang="ru-RU" sz="1400" dirty="0"/>
              <a:t> </a:t>
            </a:r>
            <a:r>
              <a:rPr lang="ru-RU" sz="1400" dirty="0" smtClean="0"/>
              <a:t>и  </a:t>
            </a:r>
            <a:r>
              <a:rPr lang="ru-RU" sz="1400" dirty="0"/>
              <a:t>демократичной </a:t>
            </a:r>
            <a:r>
              <a:rPr lang="ru-RU" sz="1400" dirty="0" smtClean="0"/>
              <a:t>атмосферой, ориентированный на молодежь и студентов, удивил Даниила, ведь в России подобного еще не было. </a:t>
            </a:r>
            <a:r>
              <a:rPr lang="ru-RU" sz="1400" dirty="0"/>
              <a:t>В родном Севастополе </a:t>
            </a:r>
            <a:r>
              <a:rPr lang="ru-RU" sz="1400" dirty="0" smtClean="0"/>
              <a:t>у него по наследству от бабушки осталась квартира, вот из нее он и решил создать первый в России хостел, вложив </a:t>
            </a:r>
            <a:r>
              <a:rPr lang="ru-RU" sz="1400" dirty="0"/>
              <a:t>в бизнес 200 </a:t>
            </a:r>
            <a:r>
              <a:rPr lang="ru-RU" sz="1400" dirty="0" smtClean="0"/>
              <a:t>долларов. За эти деньги ему сколотили простенькие деревянные </a:t>
            </a:r>
            <a:r>
              <a:rPr lang="ru-RU" sz="1400" dirty="0"/>
              <a:t>кровати</a:t>
            </a:r>
            <a:r>
              <a:rPr lang="ru-RU" sz="1400" dirty="0" smtClean="0"/>
              <a:t>, также он приобрел матрасы, постельное белье и предметы первой необходимости для проживания. Хостел стал очень популярным среди туристов-студентов.  Переехав </a:t>
            </a:r>
            <a:r>
              <a:rPr lang="ru-RU" sz="1400" dirty="0"/>
              <a:t>в Москву в 16 лет, Даниил и там увидел свободную нишу: </a:t>
            </a:r>
            <a:r>
              <a:rPr lang="ru-RU" sz="1400" dirty="0" smtClean="0"/>
              <a:t>он в качестве инвестора привлек </a:t>
            </a:r>
            <a:r>
              <a:rPr lang="ru-RU" sz="1400" dirty="0"/>
              <a:t>родного </a:t>
            </a:r>
            <a:r>
              <a:rPr lang="ru-RU" sz="1400" dirty="0" smtClean="0"/>
              <a:t>брата, первый хостел в Москве быстро набрал популярность, </a:t>
            </a:r>
            <a:r>
              <a:rPr lang="ru-RU" sz="1400" dirty="0"/>
              <a:t>и к 20 годам </a:t>
            </a:r>
            <a:r>
              <a:rPr lang="ru-RU" sz="1400" dirty="0" smtClean="0"/>
              <a:t>парень стал </a:t>
            </a:r>
            <a:r>
              <a:rPr lang="ru-RU" sz="1400" dirty="0"/>
              <a:t>совладельцем сети хостелов на 240 мест с годовым оборотом 2 миллиона долларов.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779" t="3195" r="2612" b="25415"/>
          <a:stretch/>
        </p:blipFill>
        <p:spPr>
          <a:xfrm>
            <a:off x="6855189" y="1634871"/>
            <a:ext cx="4244042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9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Бабочки на шее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Mo Bows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818" y="2847109"/>
            <a:ext cx="5735782" cy="27120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7200" dirty="0" smtClean="0"/>
              <a:t>12-летний </a:t>
            </a:r>
            <a:r>
              <a:rPr lang="ru-RU" sz="7200" dirty="0"/>
              <a:t>мальчик </a:t>
            </a:r>
            <a:r>
              <a:rPr lang="ru-RU" sz="7200" dirty="0" err="1" smtClean="0"/>
              <a:t>Мозайя</a:t>
            </a:r>
            <a:r>
              <a:rPr lang="ru-RU" sz="7200" dirty="0" smtClean="0"/>
              <a:t> </a:t>
            </a:r>
            <a:r>
              <a:rPr lang="ru-RU" sz="7200" dirty="0" err="1" smtClean="0"/>
              <a:t>Бриджес</a:t>
            </a:r>
            <a:r>
              <a:rPr lang="en-US" sz="7200" dirty="0" smtClean="0"/>
              <a:t> </a:t>
            </a:r>
            <a:r>
              <a:rPr lang="ru-RU" sz="7200" dirty="0" smtClean="0"/>
              <a:t>с детства любил носить на шее галстуки, а особенно бабочки. Мама часто покупала их сыну, но в какой-то момент поняла, что выбор интересных ярких бабочек для детей не большой и предложила сыну самому придумать узоры и </a:t>
            </a:r>
            <a:r>
              <a:rPr lang="ru-RU" sz="7200" dirty="0" err="1" smtClean="0"/>
              <a:t>принты</a:t>
            </a:r>
            <a:r>
              <a:rPr lang="ru-RU" sz="7200" dirty="0" smtClean="0"/>
              <a:t>. Это занятие так пришлось ему по душе, что с помощью мамы мальчик открыл </a:t>
            </a:r>
            <a:r>
              <a:rPr lang="ru-RU" sz="7200" dirty="0"/>
              <a:t>онлайн-магазин галстуков-бабочек собственного дизайна</a:t>
            </a:r>
            <a:r>
              <a:rPr lang="ru-RU" sz="7200" dirty="0" smtClean="0"/>
              <a:t>. Мама сначала решала все организационные вопросы и работала в этом магазине продавцом-консультантом. </a:t>
            </a:r>
            <a:r>
              <a:rPr lang="ru-RU" sz="7200" dirty="0"/>
              <a:t>За три последующих года </a:t>
            </a:r>
            <a:r>
              <a:rPr lang="ru-RU" sz="7200" dirty="0" smtClean="0"/>
              <a:t>их компания </a:t>
            </a:r>
            <a:r>
              <a:rPr lang="ru-RU" sz="7200" dirty="0"/>
              <a:t>«</a:t>
            </a:r>
            <a:r>
              <a:rPr lang="ru-RU" sz="7200" dirty="0" err="1"/>
              <a:t>Mo's</a:t>
            </a:r>
            <a:r>
              <a:rPr lang="ru-RU" sz="7200" dirty="0"/>
              <a:t> </a:t>
            </a:r>
            <a:r>
              <a:rPr lang="ru-RU" sz="7200" dirty="0" err="1"/>
              <a:t>Bows</a:t>
            </a:r>
            <a:r>
              <a:rPr lang="ru-RU" sz="7200" dirty="0"/>
              <a:t>» («Бабочки Мо») заработала 350 тысяч долларов, </a:t>
            </a:r>
            <a:r>
              <a:rPr lang="ru-RU" sz="7200" dirty="0" err="1"/>
              <a:t>Мозайя</a:t>
            </a:r>
            <a:r>
              <a:rPr lang="ru-RU" sz="7200" dirty="0"/>
              <a:t> стал модным </a:t>
            </a:r>
            <a:r>
              <a:rPr lang="ru-RU" sz="7200" dirty="0" smtClean="0"/>
              <a:t>гуру, его дизайнерские бабочки продаются в большинстве штатов Америки</a:t>
            </a:r>
            <a:r>
              <a:rPr lang="ru-RU" sz="8600" dirty="0" smtClean="0"/>
              <a:t>.</a:t>
            </a:r>
            <a:endParaRPr lang="ru-RU" sz="8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39" y="1128451"/>
            <a:ext cx="3343311" cy="501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28" y="382385"/>
            <a:ext cx="2988667" cy="198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71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 собачьему веленью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RYAN </a:t>
            </a:r>
            <a:r>
              <a:rPr lang="en-US" sz="2800" b="1" dirty="0" err="1" smtClean="0">
                <a:solidFill>
                  <a:srgbClr val="00B0F0"/>
                </a:solidFill>
                <a:latin typeface="Bradley Hand ITC" panose="03070402050302030203" pitchFamily="66" charset="0"/>
              </a:rPr>
              <a:t>Barkery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5980395" cy="3593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Райан</a:t>
            </a:r>
            <a:r>
              <a:rPr lang="ru-RU" dirty="0" smtClean="0"/>
              <a:t> Келли</a:t>
            </a:r>
            <a:r>
              <a:rPr lang="en-US" dirty="0" smtClean="0"/>
              <a:t> </a:t>
            </a:r>
            <a:r>
              <a:rPr lang="ru-RU" dirty="0" smtClean="0"/>
              <a:t>всегда мечтал о питомце и, когда у него в возрасте 11 лет появилась </a:t>
            </a:r>
            <a:r>
              <a:rPr lang="ru-RU" dirty="0"/>
              <a:t>собака, </a:t>
            </a:r>
            <a:r>
              <a:rPr lang="ru-RU" dirty="0" smtClean="0"/>
              <a:t> был просто </a:t>
            </a:r>
            <a:r>
              <a:rPr lang="ru-RU" dirty="0"/>
              <a:t>счастлив. </a:t>
            </a:r>
            <a:r>
              <a:rPr lang="ru-RU" dirty="0" smtClean="0"/>
              <a:t>Однажды мальчик купил для своего четвероного друга </a:t>
            </a:r>
            <a:r>
              <a:rPr lang="ru-RU" dirty="0"/>
              <a:t>собачье лакомство – косточку</a:t>
            </a:r>
            <a:r>
              <a:rPr lang="ru-RU" dirty="0" smtClean="0"/>
              <a:t>, но запах ее неприятно удивил </a:t>
            </a:r>
            <a:r>
              <a:rPr lang="ru-RU" dirty="0" err="1" smtClean="0"/>
              <a:t>Райана</a:t>
            </a:r>
            <a:r>
              <a:rPr lang="ru-RU" dirty="0" smtClean="0"/>
              <a:t>. В составе было много консервантов и усилителей вкуса.  </a:t>
            </a:r>
            <a:r>
              <a:rPr lang="ru-RU" dirty="0"/>
              <a:t>Решив не травить пса химией, </a:t>
            </a:r>
            <a:r>
              <a:rPr lang="ru-RU" dirty="0" err="1"/>
              <a:t>Райан</a:t>
            </a:r>
            <a:r>
              <a:rPr lang="ru-RU" dirty="0"/>
              <a:t> </a:t>
            </a:r>
            <a:r>
              <a:rPr lang="ru-RU" dirty="0" smtClean="0"/>
              <a:t> решил сам на </a:t>
            </a:r>
            <a:r>
              <a:rPr lang="ru-RU" dirty="0"/>
              <a:t>домашней </a:t>
            </a:r>
            <a:r>
              <a:rPr lang="ru-RU" dirty="0" smtClean="0"/>
              <a:t>кухне готовить лакомства для своей собаки. Эксперимент удался – и свой, и соседские псы полюбили домашние лакомства. Соседи с удовольствием покупали его продукт.  </a:t>
            </a:r>
            <a:r>
              <a:rPr lang="ru-RU" dirty="0"/>
              <a:t>Так появилась компания «</a:t>
            </a:r>
            <a:r>
              <a:rPr lang="ru-RU" dirty="0" err="1" smtClean="0"/>
              <a:t>Ryan</a:t>
            </a:r>
            <a:r>
              <a:rPr lang="ru-RU" dirty="0" smtClean="0"/>
              <a:t> </a:t>
            </a:r>
            <a:r>
              <a:rPr lang="ru-RU" dirty="0" err="1"/>
              <a:t>Barkery</a:t>
            </a:r>
            <a:r>
              <a:rPr lang="ru-RU" dirty="0"/>
              <a:t>». С помощью детского бизнес-инкубатора юный предприниматель нашел инвестора, который согласился вложить в проект 25 </a:t>
            </a:r>
            <a:r>
              <a:rPr lang="ru-RU" dirty="0" smtClean="0"/>
              <a:t>тысяч долларов. Сейчас </a:t>
            </a:r>
            <a:r>
              <a:rPr lang="ru-RU" dirty="0"/>
              <a:t>собачье угощение продается </a:t>
            </a:r>
            <a:r>
              <a:rPr lang="ru-RU" dirty="0" smtClean="0"/>
              <a:t>по всей </a:t>
            </a:r>
            <a:r>
              <a:rPr lang="ru-RU" dirty="0"/>
              <a:t>Америке, а объем продаж превышает 120 тысяч долларов ежегодно.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2286001"/>
            <a:ext cx="4125191" cy="392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Мал да удал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b="1" dirty="0" err="1" smtClean="0">
                <a:solidFill>
                  <a:srgbClr val="002060"/>
                </a:solidFill>
              </a:rPr>
              <a:t>Rockstah</a:t>
            </a:r>
            <a:r>
              <a:rPr lang="en-US" sz="2200" b="1" dirty="0" smtClean="0">
                <a:solidFill>
                  <a:srgbClr val="002060"/>
                </a:solidFill>
              </a:rPr>
              <a:t> Media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9" y="2286001"/>
            <a:ext cx="5339622" cy="359359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Фархед</a:t>
            </a:r>
            <a:r>
              <a:rPr lang="ru-RU" dirty="0"/>
              <a:t> </a:t>
            </a:r>
            <a:r>
              <a:rPr lang="ru-RU" dirty="0" err="1"/>
              <a:t>Асидуолла</a:t>
            </a:r>
            <a:r>
              <a:rPr lang="ru-RU" dirty="0"/>
              <a:t> — юный </a:t>
            </a:r>
            <a:r>
              <a:rPr lang="ru-RU" dirty="0" smtClean="0"/>
              <a:t>бизнес-магнат из Мумбаи.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Будучи </a:t>
            </a:r>
            <a:r>
              <a:rPr lang="ru-RU" dirty="0"/>
              <a:t>12-летним подростком, </a:t>
            </a:r>
            <a:r>
              <a:rPr lang="ru-RU" dirty="0" smtClean="0"/>
              <a:t>он обучался </a:t>
            </a:r>
            <a:r>
              <a:rPr lang="ru-RU" dirty="0"/>
              <a:t>веб-программированию и </a:t>
            </a:r>
            <a:r>
              <a:rPr lang="ru-RU" dirty="0" smtClean="0"/>
              <a:t>дизайну и создал свой первый вебсайт по </a:t>
            </a:r>
            <a:r>
              <a:rPr lang="ru-RU" dirty="0" err="1" smtClean="0"/>
              <a:t>авиамоделированию</a:t>
            </a:r>
            <a:r>
              <a:rPr lang="ru-RU" dirty="0" smtClean="0"/>
              <a:t>, вложив в его разработку всего 10 долларов. Позже </a:t>
            </a:r>
            <a:r>
              <a:rPr lang="ru-RU" dirty="0"/>
              <a:t>он </a:t>
            </a:r>
            <a:r>
              <a:rPr lang="ru-RU" dirty="0" smtClean="0"/>
              <a:t>успешно продал его за 1200 долларов. </a:t>
            </a:r>
            <a:r>
              <a:rPr lang="ru-RU" dirty="0"/>
              <a:t>В возрасте 16 лет </a:t>
            </a:r>
            <a:r>
              <a:rPr lang="ru-RU" dirty="0" smtClean="0"/>
              <a:t>он ворвался в мир цифрового бизнеса и </a:t>
            </a:r>
            <a:r>
              <a:rPr lang="ru-RU" dirty="0"/>
              <a:t>стал основателем </a:t>
            </a:r>
            <a:r>
              <a:rPr lang="ru-RU" dirty="0" smtClean="0"/>
              <a:t>маркетингового агентства </a:t>
            </a:r>
            <a:r>
              <a:rPr lang="ru-RU" dirty="0" err="1" smtClean="0"/>
              <a:t>Rockstah</a:t>
            </a:r>
            <a:r>
              <a:rPr lang="ru-RU" dirty="0" smtClean="0"/>
              <a:t> </a:t>
            </a:r>
            <a:r>
              <a:rPr lang="ru-RU" dirty="0" err="1" smtClean="0"/>
              <a:t>Media,а</a:t>
            </a:r>
            <a:r>
              <a:rPr lang="ru-RU" dirty="0" smtClean="0"/>
              <a:t> </a:t>
            </a:r>
            <a:r>
              <a:rPr lang="ru-RU" dirty="0"/>
              <a:t>уже в 2016 году состояние компании достигло 4 миллионов долларов. </a:t>
            </a:r>
            <a:r>
              <a:rPr lang="ru-RU" dirty="0" err="1"/>
              <a:t>Фархед</a:t>
            </a:r>
            <a:r>
              <a:rPr lang="ru-RU" dirty="0"/>
              <a:t> также известен, как искусный </a:t>
            </a:r>
            <a:r>
              <a:rPr lang="ru-RU" dirty="0" err="1"/>
              <a:t>ораторор</a:t>
            </a:r>
            <a:r>
              <a:rPr lang="ru-RU" dirty="0"/>
              <a:t>, который путешествует по всему миру и делится своими знаниями </a:t>
            </a:r>
            <a:r>
              <a:rPr lang="ru-RU" dirty="0" smtClean="0"/>
              <a:t>с юными предпринимателями.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1" y="2005445"/>
            <a:ext cx="4973781" cy="408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0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Сладкая жизнь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Baker sweet</a:t>
            </a:r>
            <a:endParaRPr lang="ru-RU" sz="28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410691"/>
            <a:ext cx="5543977" cy="32974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Юная </a:t>
            </a:r>
            <a:r>
              <a:rPr lang="ru-RU" dirty="0" err="1" smtClean="0"/>
              <a:t>кировчанка</a:t>
            </a:r>
            <a:r>
              <a:rPr lang="ru-RU" dirty="0" smtClean="0"/>
              <a:t>, Анастасия Руссу, </a:t>
            </a:r>
            <a:r>
              <a:rPr lang="ru-RU" dirty="0"/>
              <a:t>17 лет — создатель проекта по изготовлению тортов на заказ </a:t>
            </a:r>
            <a:r>
              <a:rPr lang="ru-RU" dirty="0" err="1"/>
              <a:t>Baker</a:t>
            </a:r>
            <a:r>
              <a:rPr lang="ru-RU" dirty="0"/>
              <a:t> </a:t>
            </a:r>
            <a:r>
              <a:rPr lang="ru-RU" dirty="0" err="1"/>
              <a:t>Sweet</a:t>
            </a:r>
            <a:r>
              <a:rPr lang="ru-RU" dirty="0"/>
              <a:t>. </a:t>
            </a:r>
            <a:r>
              <a:rPr lang="ru-RU" dirty="0" smtClean="0"/>
              <a:t>Девушка открыла свой </a:t>
            </a:r>
            <a:r>
              <a:rPr lang="ru-RU" dirty="0"/>
              <a:t>бизнес в 16 </a:t>
            </a:r>
            <a:r>
              <a:rPr lang="ru-RU" dirty="0" smtClean="0"/>
              <a:t>лет. Первые инвестиции были совсем скромные- на 10 тысяч рублей она закупила ингредиенты, и</a:t>
            </a:r>
            <a:r>
              <a:rPr lang="en-US" dirty="0" smtClean="0"/>
              <a:t> … </a:t>
            </a:r>
            <a:r>
              <a:rPr lang="ru-RU" dirty="0" smtClean="0"/>
              <a:t>начала поиск заказчиков и исполнителей, так как сама печь торты она не умеет и не любит. Через 10 дней после запуска проекта был изготовлен и продан первый торт!  За </a:t>
            </a:r>
            <a:r>
              <a:rPr lang="ru-RU" dirty="0"/>
              <a:t>месяц </a:t>
            </a:r>
            <a:r>
              <a:rPr lang="ru-RU" dirty="0" smtClean="0"/>
              <a:t>она вышла </a:t>
            </a:r>
            <a:r>
              <a:rPr lang="ru-RU" dirty="0"/>
              <a:t>на прибыль в 20 тысяч рублей. </a:t>
            </a:r>
            <a:r>
              <a:rPr lang="ru-RU" dirty="0" smtClean="0"/>
              <a:t>Не </a:t>
            </a:r>
            <a:r>
              <a:rPr lang="ru-RU" dirty="0"/>
              <a:t>так давно </a:t>
            </a:r>
            <a:r>
              <a:rPr lang="ru-RU" dirty="0" smtClean="0"/>
              <a:t>Анастасия переехала </a:t>
            </a:r>
            <a:r>
              <a:rPr lang="ru-RU" dirty="0"/>
              <a:t>в Москву. Ей удалось привлечь 700 тысяч рублей от частных инвесторов</a:t>
            </a:r>
            <a:r>
              <a:rPr lang="ru-RU" dirty="0" smtClean="0"/>
              <a:t>. </a:t>
            </a:r>
            <a:r>
              <a:rPr lang="ru-RU" dirty="0"/>
              <a:t>К концу года она рассчитывает получить 1,3 миллиона рублей выручки, чему помогают очень высокие темпы роста продаж </a:t>
            </a:r>
            <a:r>
              <a:rPr lang="ru-RU" dirty="0" smtClean="0"/>
              <a:t>тортов.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55" y="1935432"/>
            <a:ext cx="4997161" cy="395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6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91" y="301336"/>
            <a:ext cx="10183091" cy="1864127"/>
          </a:xfrm>
        </p:spPr>
        <p:txBody>
          <a:bodyPr/>
          <a:lstStyle/>
          <a:p>
            <a:pPr algn="ctr"/>
            <a:r>
              <a:rPr lang="ru-RU" sz="3200" dirty="0" smtClean="0"/>
              <a:t>Пчелиный рой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Me and the bees lemonade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444335"/>
            <a:ext cx="9066496" cy="424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Микела</a:t>
            </a:r>
            <a:r>
              <a:rPr lang="ru-RU" dirty="0" smtClean="0"/>
              <a:t>  </a:t>
            </a:r>
            <a:r>
              <a:rPr lang="ru-RU" dirty="0" err="1" smtClean="0"/>
              <a:t>Ульмер</a:t>
            </a:r>
            <a:r>
              <a:rPr lang="ru-RU" dirty="0" smtClean="0"/>
              <a:t>, США. </a:t>
            </a:r>
            <a:r>
              <a:rPr lang="ru-RU" dirty="0" smtClean="0"/>
              <a:t>Девочка росла в семье пчеловодов, всегда интересовалась тем, какую </a:t>
            </a:r>
            <a:r>
              <a:rPr lang="ru-RU" dirty="0"/>
              <a:t>роль </a:t>
            </a:r>
            <a:r>
              <a:rPr lang="ru-RU" dirty="0" smtClean="0"/>
              <a:t>медоносные пчелы играют </a:t>
            </a:r>
            <a:r>
              <a:rPr lang="ru-RU" dirty="0"/>
              <a:t>в жизни </a:t>
            </a:r>
            <a:r>
              <a:rPr lang="ru-RU" dirty="0" smtClean="0"/>
              <a:t>экосистемы. Узнав, </a:t>
            </a:r>
            <a:r>
              <a:rPr lang="ru-RU" dirty="0"/>
              <a:t>что пчелы постепенно </a:t>
            </a:r>
            <a:r>
              <a:rPr lang="ru-RU" dirty="0" smtClean="0"/>
              <a:t>вымирают, встала в первые ряды борцов по защите пчел. </a:t>
            </a:r>
            <a:r>
              <a:rPr lang="ru-RU" dirty="0" smtClean="0"/>
              <a:t>В 11 лет </a:t>
            </a:r>
            <a:r>
              <a:rPr lang="ru-RU" dirty="0" err="1" smtClean="0"/>
              <a:t>Микела</a:t>
            </a:r>
            <a:r>
              <a:rPr lang="ru-RU" dirty="0" smtClean="0"/>
              <a:t> </a:t>
            </a:r>
            <a:r>
              <a:rPr lang="ru-RU" dirty="0" smtClean="0"/>
              <a:t>активно участвовала в социальных проектах, направленных на защиту пчел от истребления. Эта деятельность плюс  </a:t>
            </a:r>
            <a:r>
              <a:rPr lang="ru-RU" dirty="0"/>
              <a:t>поваренная книга от бабушки привели её к созданию лимонада </a:t>
            </a:r>
            <a:r>
              <a:rPr lang="ru-RU" dirty="0" err="1"/>
              <a:t>Me</a:t>
            </a:r>
            <a:r>
              <a:rPr lang="ru-RU" dirty="0"/>
              <a:t> &amp;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Bees</a:t>
            </a:r>
            <a:r>
              <a:rPr lang="ru-RU" dirty="0"/>
              <a:t> </a:t>
            </a:r>
            <a:r>
              <a:rPr lang="ru-RU" dirty="0" smtClean="0"/>
              <a:t>   (</a:t>
            </a:r>
            <a:r>
              <a:rPr lang="ru-RU" dirty="0"/>
              <a:t>Я и пчёлы) со вкусом льна, мяты и мёда, собранным из местных сот</a:t>
            </a:r>
            <a:r>
              <a:rPr lang="ru-RU" dirty="0" smtClean="0"/>
              <a:t>. Лимонад очень вкусный, нравится покупателям и, что важно, позволяет донести до людей информацию про важность медоносных пчел.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42" y="4753034"/>
            <a:ext cx="4588013" cy="187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4753033"/>
            <a:ext cx="4572000" cy="187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2939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207</TotalTime>
  <Words>1039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ArbatDi</vt:lpstr>
      <vt:lpstr>Arial</vt:lpstr>
      <vt:lpstr>Blackadder ITC</vt:lpstr>
      <vt:lpstr>Bookman Old Style</vt:lpstr>
      <vt:lpstr>Bradley Hand ITC</vt:lpstr>
      <vt:lpstr>Broadway</vt:lpstr>
      <vt:lpstr>Corbel</vt:lpstr>
      <vt:lpstr>Gill Sans MT</vt:lpstr>
      <vt:lpstr>Impact</vt:lpstr>
      <vt:lpstr>Badge</vt:lpstr>
      <vt:lpstr>        неДетский бизнес</vt:lpstr>
      <vt:lpstr>«Каждое дитя до некоторой степени гений, и каждый гений до некоторой степени дитя» А. Шопенгауэр, философ</vt:lpstr>
      <vt:lpstr>Игры разума  Wowcube</vt:lpstr>
      <vt:lpstr>Добро пожаловать, или Посторонним здесь рады!  ВеаR Hostels</vt:lpstr>
      <vt:lpstr>Бабочки на шее  Mo Bows</vt:lpstr>
      <vt:lpstr>По собачьему веленью  RYAN Barkery</vt:lpstr>
      <vt:lpstr>Мал да удал  Rockstah Media </vt:lpstr>
      <vt:lpstr>Сладкая жизнь  Baker sweet</vt:lpstr>
      <vt:lpstr>Пчелиный рой Me and the bees lemonade</vt:lpstr>
      <vt:lpstr>Полезные советы от юных предпринимателей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неДетский бизнес</dc:title>
  <dc:creator>FAMILY</dc:creator>
  <cp:lastModifiedBy>FAMILY</cp:lastModifiedBy>
  <cp:revision>33</cp:revision>
  <dcterms:created xsi:type="dcterms:W3CDTF">2023-01-11T13:30:35Z</dcterms:created>
  <dcterms:modified xsi:type="dcterms:W3CDTF">2023-01-11T19:47:43Z</dcterms:modified>
</cp:coreProperties>
</file>