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29"/>
  </p:normalViewPr>
  <p:slideViewPr>
    <p:cSldViewPr snapToGrid="0" snapToObjects="1">
      <p:cViewPr varScale="1">
        <p:scale>
          <a:sx n="90" d="100"/>
          <a:sy n="90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29189-79F4-7E4C-A03B-900774AA8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Полезные </a:t>
            </a:r>
            <a:r>
              <a:rPr lang="ru-RU" dirty="0" err="1"/>
              <a:t>ископапаемые</a:t>
            </a:r>
            <a:r>
              <a:rPr lang="ru-RU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C653DA-6F00-3244-9F41-88AA6B7D4B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москвы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3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462C8-AF90-3647-A96B-934DFBE5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487D9E6-2482-094D-A9F2-76658ADCA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8890" y="2317208"/>
            <a:ext cx="4603110" cy="34496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675942-7129-7146-81D2-F0A3ED8C4042}"/>
              </a:ext>
            </a:extLst>
          </p:cNvPr>
          <p:cNvSpPr txBox="1"/>
          <p:nvPr/>
        </p:nvSpPr>
        <p:spPr>
          <a:xfrm>
            <a:off x="1451579" y="2419814"/>
            <a:ext cx="9251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Гравий </a:t>
            </a:r>
          </a:p>
          <a:p>
            <a:endParaRPr lang="ru-RU" dirty="0"/>
          </a:p>
          <a:p>
            <a:r>
              <a:rPr lang="ru-RU" dirty="0"/>
              <a:t>камни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F153B5-C660-4547-A213-824FA293363A}"/>
              </a:ext>
            </a:extLst>
          </p:cNvPr>
          <p:cNvSpPr txBox="1"/>
          <p:nvPr/>
        </p:nvSpPr>
        <p:spPr>
          <a:xfrm>
            <a:off x="1616927" y="3557239"/>
            <a:ext cx="974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Щебень</a:t>
            </a:r>
          </a:p>
          <a:p>
            <a:endParaRPr lang="ru-RU" dirty="0"/>
          </a:p>
        </p:txBody>
      </p:sp>
      <p:sp>
        <p:nvSpPr>
          <p:cNvPr id="10" name="Кольцо 9">
            <a:extLst>
              <a:ext uri="{FF2B5EF4-FFF2-40B4-BE49-F238E27FC236}">
                <a16:creationId xmlns:a16="http://schemas.microsoft.com/office/drawing/2014/main" id="{AF65E17B-E018-A540-BFD7-A081406D1382}"/>
              </a:ext>
            </a:extLst>
          </p:cNvPr>
          <p:cNvSpPr/>
          <p:nvPr/>
        </p:nvSpPr>
        <p:spPr>
          <a:xfrm>
            <a:off x="1451579" y="2317208"/>
            <a:ext cx="925190" cy="56427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6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4F264-B10F-BE42-B9B6-7E5A6700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BB19852-5DFE-C549-859A-0A7996521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0305" y="2130425"/>
            <a:ext cx="4926514" cy="3449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2F1D7A-B8AC-7549-9832-F6AF97E00710}"/>
              </a:ext>
            </a:extLst>
          </p:cNvPr>
          <p:cNvSpPr txBox="1"/>
          <p:nvPr/>
        </p:nvSpPr>
        <p:spPr>
          <a:xfrm>
            <a:off x="957262" y="2557463"/>
            <a:ext cx="122982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/>
              <a:t>гранит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F5F3AA-5B8A-054C-9991-16463772684B}"/>
              </a:ext>
            </a:extLst>
          </p:cNvPr>
          <p:cNvSpPr txBox="1"/>
          <p:nvPr/>
        </p:nvSpPr>
        <p:spPr>
          <a:xfrm>
            <a:off x="1042988" y="3500438"/>
            <a:ext cx="175400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/>
              <a:t>известняк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6CD7B4-6ACE-AF4D-80E6-5015CCDB8E4B}"/>
              </a:ext>
            </a:extLst>
          </p:cNvPr>
          <p:cNvSpPr txBox="1"/>
          <p:nvPr/>
        </p:nvSpPr>
        <p:spPr>
          <a:xfrm>
            <a:off x="1271588" y="4643438"/>
            <a:ext cx="138986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0" dirty="0"/>
              <a:t>базальт</a:t>
            </a:r>
          </a:p>
        </p:txBody>
      </p:sp>
      <p:sp>
        <p:nvSpPr>
          <p:cNvPr id="16" name="Кольцо 15">
            <a:extLst>
              <a:ext uri="{FF2B5EF4-FFF2-40B4-BE49-F238E27FC236}">
                <a16:creationId xmlns:a16="http://schemas.microsoft.com/office/drawing/2014/main" id="{67062575-24A7-8B47-8BFB-FD7B05515AA4}"/>
              </a:ext>
            </a:extLst>
          </p:cNvPr>
          <p:cNvSpPr/>
          <p:nvPr/>
        </p:nvSpPr>
        <p:spPr>
          <a:xfrm>
            <a:off x="657225" y="3500438"/>
            <a:ext cx="2414588" cy="53860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F5B66-9D95-DD4D-973D-D53DF816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Холодцы и огурцы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299C4-2FFC-D54E-81F5-A543875A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94643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14</TotalTime>
  <Words>19</Words>
  <Application>Microsoft Macintosh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Галерея</vt:lpstr>
      <vt:lpstr>Полезные ископапаемые </vt:lpstr>
      <vt:lpstr>Что это?</vt:lpstr>
      <vt:lpstr>Что это?</vt:lpstr>
      <vt:lpstr>Холодцы и огурцы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ископапаемые </dc:title>
  <dc:creator>Microsoft Office User</dc:creator>
  <cp:lastModifiedBy>Microsoft Office User</cp:lastModifiedBy>
  <cp:revision>2</cp:revision>
  <dcterms:created xsi:type="dcterms:W3CDTF">2022-12-01T04:00:29Z</dcterms:created>
  <dcterms:modified xsi:type="dcterms:W3CDTF">2022-12-01T04:14:50Z</dcterms:modified>
</cp:coreProperties>
</file>