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5"/>
    <p:restoredTop sz="94729"/>
  </p:normalViewPr>
  <p:slideViewPr>
    <p:cSldViewPr snapToGrid="0" snapToObjects="1">
      <p:cViewPr varScale="1">
        <p:scale>
          <a:sx n="84" d="100"/>
          <a:sy n="84" d="100"/>
        </p:scale>
        <p:origin x="200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DA78526-12CA-9E47-A172-7ACCB866DEA3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5EC1083-D358-584C-9A6E-42A1B6BBD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963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8526-12CA-9E47-A172-7ACCB866DEA3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1083-D358-584C-9A6E-42A1B6BBD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849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8526-12CA-9E47-A172-7ACCB866DEA3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1083-D358-584C-9A6E-42A1B6BBD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555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8526-12CA-9E47-A172-7ACCB866DEA3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1083-D358-584C-9A6E-42A1B6BBD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974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8526-12CA-9E47-A172-7ACCB866DEA3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1083-D358-584C-9A6E-42A1B6BBD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674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8526-12CA-9E47-A172-7ACCB866DEA3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1083-D358-584C-9A6E-42A1B6BBD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321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8526-12CA-9E47-A172-7ACCB866DEA3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1083-D358-584C-9A6E-42A1B6BBD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29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DA78526-12CA-9E47-A172-7ACCB866DEA3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1083-D358-584C-9A6E-42A1B6BBD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28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DA78526-12CA-9E47-A172-7ACCB866DEA3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1083-D358-584C-9A6E-42A1B6BBD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60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8526-12CA-9E47-A172-7ACCB866DEA3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1083-D358-584C-9A6E-42A1B6BBD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8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8526-12CA-9E47-A172-7ACCB866DEA3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1083-D358-584C-9A6E-42A1B6BBD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639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8526-12CA-9E47-A172-7ACCB866DEA3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1083-D358-584C-9A6E-42A1B6BBD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810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8526-12CA-9E47-A172-7ACCB866DEA3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1083-D358-584C-9A6E-42A1B6BBD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551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8526-12CA-9E47-A172-7ACCB866DEA3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1083-D358-584C-9A6E-42A1B6BBD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982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8526-12CA-9E47-A172-7ACCB866DEA3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1083-D358-584C-9A6E-42A1B6BBD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344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8526-12CA-9E47-A172-7ACCB866DEA3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1083-D358-584C-9A6E-42A1B6BBD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496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8526-12CA-9E47-A172-7ACCB866DEA3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1083-D358-584C-9A6E-42A1B6BBD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14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DA78526-12CA-9E47-A172-7ACCB866DEA3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5EC1083-D358-584C-9A6E-42A1B6BBD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321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F682B5-51AD-E148-A398-4CFCAFA0AC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Кухня Москвы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70CD88-4C37-A843-8A31-EAB3ABEDC0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/>
              <a:t>вкусняшки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7437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7C863-A5E7-6144-8B8A-8F9387846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это?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F5DC7F-CC7A-3C4A-B839-CAF762AB6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500" dirty="0"/>
              <a:t>Оливье</a:t>
            </a:r>
          </a:p>
          <a:p>
            <a:r>
              <a:rPr lang="ru-RU" sz="2500" dirty="0"/>
              <a:t>Начинка для пиццы</a:t>
            </a:r>
          </a:p>
          <a:p>
            <a:r>
              <a:rPr lang="ru-RU" sz="2500" dirty="0"/>
              <a:t>Салат с яйцом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CDE533-A2B9-344C-A17A-765D52328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712" y="2300416"/>
            <a:ext cx="5576288" cy="3719384"/>
          </a:xfrm>
          <a:prstGeom prst="rect">
            <a:avLst/>
          </a:prstGeom>
        </p:spPr>
      </p:pic>
      <p:sp>
        <p:nvSpPr>
          <p:cNvPr id="9" name="Кольцо 8">
            <a:extLst>
              <a:ext uri="{FF2B5EF4-FFF2-40B4-BE49-F238E27FC236}">
                <a16:creationId xmlns:a16="http://schemas.microsoft.com/office/drawing/2014/main" id="{D869AA08-D102-1143-A6DC-F860E7570380}"/>
              </a:ext>
            </a:extLst>
          </p:cNvPr>
          <p:cNvSpPr/>
          <p:nvPr/>
        </p:nvSpPr>
        <p:spPr>
          <a:xfrm>
            <a:off x="1014413" y="2574926"/>
            <a:ext cx="626316" cy="61436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09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BD2E30-531A-3F4A-829C-1426B7933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Чтоэто</a:t>
            </a:r>
            <a:r>
              <a:rPr lang="ru-RU" dirty="0"/>
              <a:t>?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84A6326-AB37-3846-8959-6970ECD6F7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2273" y="2260600"/>
            <a:ext cx="5146967" cy="3416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2C8BDE-02A2-754F-8ABF-D2DEA17566BA}"/>
              </a:ext>
            </a:extLst>
          </p:cNvPr>
          <p:cNvSpPr txBox="1"/>
          <p:nvPr/>
        </p:nvSpPr>
        <p:spPr>
          <a:xfrm>
            <a:off x="685800" y="3114675"/>
            <a:ext cx="124104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dirty="0"/>
              <a:t>Пицца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D5949C-F51C-A146-A8AE-AC766AA0B60D}"/>
              </a:ext>
            </a:extLst>
          </p:cNvPr>
          <p:cNvSpPr txBox="1"/>
          <p:nvPr/>
        </p:nvSpPr>
        <p:spPr>
          <a:xfrm>
            <a:off x="743507" y="3784084"/>
            <a:ext cx="149432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dirty="0"/>
              <a:t>солянка</a:t>
            </a:r>
          </a:p>
        </p:txBody>
      </p:sp>
      <p:sp>
        <p:nvSpPr>
          <p:cNvPr id="10" name="Кольцо 9">
            <a:extLst>
              <a:ext uri="{FF2B5EF4-FFF2-40B4-BE49-F238E27FC236}">
                <a16:creationId xmlns:a16="http://schemas.microsoft.com/office/drawing/2014/main" id="{202BCCB3-BD9B-EB4A-9E95-29A676932119}"/>
              </a:ext>
            </a:extLst>
          </p:cNvPr>
          <p:cNvSpPr/>
          <p:nvPr/>
        </p:nvSpPr>
        <p:spPr>
          <a:xfrm>
            <a:off x="257175" y="3591729"/>
            <a:ext cx="714375" cy="808821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96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4E6E4-251F-674D-B8F5-D7F7A030D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Чтоэто</a:t>
            </a:r>
            <a:r>
              <a:rPr lang="ru-RU" dirty="0"/>
              <a:t>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AEA4DF-61C0-DA49-A1B0-367A36E47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0169" y="2637692"/>
            <a:ext cx="8825659" cy="3416300"/>
          </a:xfrm>
        </p:spPr>
        <p:txBody>
          <a:bodyPr/>
          <a:lstStyle/>
          <a:p>
            <a:r>
              <a:rPr lang="ru-RU" dirty="0"/>
              <a:t>Уха </a:t>
            </a:r>
          </a:p>
          <a:p>
            <a:r>
              <a:rPr lang="ru-RU" dirty="0"/>
              <a:t>Рыбный суп</a:t>
            </a:r>
          </a:p>
          <a:p>
            <a:r>
              <a:rPr lang="ru-RU" dirty="0"/>
              <a:t>окрошка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D781FD-FFC6-ED45-9663-F55CD3F63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817" y="2461846"/>
            <a:ext cx="4713018" cy="3387969"/>
          </a:xfrm>
          <a:prstGeom prst="rect">
            <a:avLst/>
          </a:prstGeom>
        </p:spPr>
      </p:pic>
      <p:sp>
        <p:nvSpPr>
          <p:cNvPr id="5" name="Кольцо 4">
            <a:extLst>
              <a:ext uri="{FF2B5EF4-FFF2-40B4-BE49-F238E27FC236}">
                <a16:creationId xmlns:a16="http://schemas.microsoft.com/office/drawing/2014/main" id="{9B0AF260-31C9-684A-B64E-C2D6CAE7CC11}"/>
              </a:ext>
            </a:extLst>
          </p:cNvPr>
          <p:cNvSpPr/>
          <p:nvPr/>
        </p:nvSpPr>
        <p:spPr>
          <a:xfrm>
            <a:off x="1154954" y="2637692"/>
            <a:ext cx="310431" cy="351693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38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3D489-F44D-5942-8E1B-4D447CD70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рецепт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7B5EBF-8B47-EB41-A1A6-8B3F3A570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900" dirty="0" err="1"/>
              <a:t>аливье</a:t>
            </a:r>
            <a:endParaRPr lang="ru-RU" sz="29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D96998F-FEC6-1843-BAC6-1541E3E84C24}"/>
              </a:ext>
            </a:extLst>
          </p:cNvPr>
          <p:cNvSpPr/>
          <p:nvPr/>
        </p:nvSpPr>
        <p:spPr>
          <a:xfrm>
            <a:off x="3048000" y="2551837"/>
            <a:ext cx="6096000" cy="54476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900" dirty="0">
                <a:solidFill>
                  <a:srgbClr val="000000"/>
                </a:solidFill>
                <a:latin typeface="Open Sans"/>
              </a:rPr>
              <a:t>Подготовьте все необходимые ингредиенты. Сварите вкрутую яйца (10 минут). Отварите картофель и морковь в подсоленной воде. Из консервированного горошка слейте жидкость. </a:t>
            </a:r>
            <a:r>
              <a:rPr lang="ru-RU" sz="2900" dirty="0"/>
              <a:t>Порежьте средним кубиком морковь и картофель. Измельчить их также можно при помощи сеточки (</a:t>
            </a:r>
            <a:r>
              <a:rPr lang="ru-RU" sz="2900" dirty="0" err="1"/>
              <a:t>винегретницы</a:t>
            </a:r>
            <a:r>
              <a:rPr lang="ru-RU" sz="2900" dirty="0"/>
              <a:t>), которая ускорит процесс приготовления. </a:t>
            </a:r>
          </a:p>
        </p:txBody>
      </p:sp>
    </p:spTree>
    <p:extLst>
      <p:ext uri="{BB962C8B-B14F-4D97-AF65-F5344CB8AC3E}">
        <p14:creationId xmlns:p14="http://schemas.microsoft.com/office/powerpoint/2010/main" val="20960352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{CDAD478E-79CD-684B-AC53-2C0BCC064DAA}tf10001076</Template>
  <TotalTime>31</TotalTime>
  <Words>73</Words>
  <Application>Microsoft Macintosh PowerPoint</Application>
  <PresentationFormat>Широкоэкранный</PresentationFormat>
  <Paragraphs>16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Open Sans</vt:lpstr>
      <vt:lpstr>Wingdings 3</vt:lpstr>
      <vt:lpstr>Совет директоров</vt:lpstr>
      <vt:lpstr>Кухня Москвы </vt:lpstr>
      <vt:lpstr>Что это?</vt:lpstr>
      <vt:lpstr>Чтоэто?</vt:lpstr>
      <vt:lpstr>Чтоэто?</vt:lpstr>
      <vt:lpstr>рецепт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Кухня Москвы </dc:title>
  <dc:creator>Microsoft Office User</dc:creator>
  <cp:lastModifiedBy>Microsoft Office User</cp:lastModifiedBy>
  <cp:revision>4</cp:revision>
  <dcterms:created xsi:type="dcterms:W3CDTF">2022-11-23T04:22:23Z</dcterms:created>
  <dcterms:modified xsi:type="dcterms:W3CDTF">2022-11-24T04:23:12Z</dcterms:modified>
</cp:coreProperties>
</file>