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3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5A9CA-2286-4B1C-99CE-BEF4C45A011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6F143-E835-48CB-88EA-CCD62A1EC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6F143-E835-48CB-88EA-CCD62A1EC8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FB8DE7-ADA5-426A-BEEA-536D83D5A5D6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68655C-541F-4B73-8C0B-A2E1C7B1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8%D0%B9_%D0%BC%D0%B8%D1%80" TargetMode="External"/><Relationship Id="rId2" Type="http://schemas.openxmlformats.org/officeDocument/2006/relationships/hyperlink" Target="https://ru.wikipedia.org/wiki/%D0%93%D0%B5%D0%BE%D0%BC%D0%BE%D1%80%D1%84%D0%BE%D0%BB%D0%BE%D0%B3%D0%B8%D1%8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9F%D0%B5%D1%89%D0%B5%D1%80%D0%B0" TargetMode="External"/><Relationship Id="rId5" Type="http://schemas.openxmlformats.org/officeDocument/2006/relationships/hyperlink" Target="https://ru.wikipedia.org/wiki/%D0%92%D1%81%D0%B5%D0%BC%D0%B8%D1%80%D0%BD%D0%BE%D0%B5_%D0%BD%D0%B0%D1%81%D0%BB%D0%B5%D0%B4%D0%B8%D0%B5" TargetMode="External"/><Relationship Id="rId4" Type="http://schemas.openxmlformats.org/officeDocument/2006/relationships/hyperlink" Target="https://ru.wikipedia.org/wiki/%D0%96%D0%B8%D0%BB%D0%B8%D1%89%D0%B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1571612"/>
            <a:ext cx="4884004" cy="1894362"/>
          </a:xfrm>
        </p:spPr>
        <p:txBody>
          <a:bodyPr/>
          <a:lstStyle/>
          <a:p>
            <a:r>
              <a:rPr lang="ru-RU" sz="6000" dirty="0" smtClean="0"/>
              <a:t>ПЕЩЕРЫ</a:t>
            </a:r>
            <a:br>
              <a:rPr lang="ru-RU" sz="6000" dirty="0" smtClean="0"/>
            </a:br>
            <a:r>
              <a:rPr lang="ru-RU" dirty="0" smtClean="0"/>
              <a:t>     </a:t>
            </a:r>
            <a:r>
              <a:rPr lang="ru-RU" sz="4400" dirty="0" smtClean="0"/>
              <a:t>ЯКУТИИ</a:t>
            </a:r>
            <a:endParaRPr lang="ru-RU" sz="4400" dirty="0"/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КАКАЯ ПЕЩЕРА</a:t>
            </a:r>
            <a:endParaRPr lang="ru-RU" dirty="0"/>
          </a:p>
        </p:txBody>
      </p:sp>
      <p:pic>
        <p:nvPicPr>
          <p:cNvPr id="7" name="Содержимое 6" descr="20-Кэтэмэ-7-копи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3084744"/>
            <a:ext cx="3657600" cy="2441112"/>
          </a:xfrm>
        </p:spPr>
      </p:pic>
      <p:pic>
        <p:nvPicPr>
          <p:cNvPr id="10" name="Содержимое 9" descr="Юрьевская_пещер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28604"/>
            <a:ext cx="3969743" cy="26431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Пещера КЭТЭМЭ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30003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7857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1" name="Рисунок 10" descr="dee98868-4f1c-11ea-b10e-025c4c6e7a28.80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286256"/>
            <a:ext cx="3238501" cy="2428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0562" y="464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Кольцо 13"/>
          <p:cNvSpPr/>
          <p:nvPr/>
        </p:nvSpPr>
        <p:spPr>
          <a:xfrm>
            <a:off x="0" y="2928934"/>
            <a:ext cx="571504" cy="557210"/>
          </a:xfrm>
          <a:prstGeom prst="donut">
            <a:avLst>
              <a:gd name="adj" fmla="val 13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714356"/>
            <a:ext cx="3657600" cy="658368"/>
          </a:xfrm>
        </p:spPr>
        <p:txBody>
          <a:bodyPr/>
          <a:lstStyle/>
          <a:p>
            <a:r>
              <a:rPr lang="ru-RU" dirty="0" smtClean="0"/>
              <a:t>Пещера </a:t>
            </a:r>
            <a:r>
              <a:rPr lang="ru-RU" sz="2800" dirty="0" err="1" smtClean="0"/>
              <a:t>эмэгэттээх</a:t>
            </a:r>
            <a:endParaRPr lang="ru-RU" sz="2800" dirty="0"/>
          </a:p>
        </p:txBody>
      </p:sp>
      <p:pic>
        <p:nvPicPr>
          <p:cNvPr id="7" name="Рисунок 6" descr="mramornaja-peschera-samaja-krasivaja-v-krymu-photo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00240"/>
            <a:ext cx="3548063" cy="2659807"/>
          </a:xfrm>
          <a:prstGeom prst="rect">
            <a:avLst/>
          </a:prstGeom>
        </p:spPr>
      </p:pic>
      <p:pic>
        <p:nvPicPr>
          <p:cNvPr id="8" name="Рисунок 7" descr="sportivnaya-speleologi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14818"/>
            <a:ext cx="3605170" cy="2397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9124" y="857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22859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4286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Кольцо 13"/>
          <p:cNvSpPr/>
          <p:nvPr/>
        </p:nvSpPr>
        <p:spPr>
          <a:xfrm>
            <a:off x="4357686" y="785794"/>
            <a:ext cx="474347" cy="428628"/>
          </a:xfrm>
          <a:prstGeom prst="donut">
            <a:avLst>
              <a:gd name="adj" fmla="val 11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85728"/>
            <a:ext cx="2928958" cy="32594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500034" y="714356"/>
            <a:ext cx="3657600" cy="658368"/>
          </a:xfrm>
        </p:spPr>
        <p:txBody>
          <a:bodyPr/>
          <a:lstStyle/>
          <a:p>
            <a:r>
              <a:rPr lang="ru-RU" b="0" dirty="0" smtClean="0"/>
              <a:t>Пещера Ледяной Ленской</a:t>
            </a:r>
            <a:endParaRPr lang="ru-RU" dirty="0"/>
          </a:p>
        </p:txBody>
      </p:sp>
      <p:pic>
        <p:nvPicPr>
          <p:cNvPr id="10" name="Рисунок 9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28604"/>
            <a:ext cx="3500462" cy="24831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3438" y="857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22145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43372" y="4286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Кольцо 15"/>
          <p:cNvSpPr/>
          <p:nvPr/>
        </p:nvSpPr>
        <p:spPr>
          <a:xfrm>
            <a:off x="4572000" y="857232"/>
            <a:ext cx="414334" cy="414334"/>
          </a:xfrm>
          <a:prstGeom prst="donut">
            <a:avLst>
              <a:gd name="adj" fmla="val 9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 descr="2ae5d1e8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857364"/>
            <a:ext cx="3579015" cy="2386010"/>
          </a:xfrm>
          <a:prstGeom prst="rect">
            <a:avLst/>
          </a:prstGeom>
        </p:spPr>
      </p:pic>
      <p:pic>
        <p:nvPicPr>
          <p:cNvPr id="18" name="Рисунок 17" descr="news_file_279_5d47fd3f53b0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29066"/>
            <a:ext cx="3429024" cy="250033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143108" y="500042"/>
            <a:ext cx="3657600" cy="658368"/>
          </a:xfrm>
        </p:spPr>
        <p:txBody>
          <a:bodyPr/>
          <a:lstStyle/>
          <a:p>
            <a:r>
              <a:rPr lang="ru-RU" dirty="0" smtClean="0"/>
              <a:t>Что такое пещера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520" y="3140968"/>
            <a:ext cx="77867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Пещеры в </a:t>
            </a:r>
            <a:r>
              <a:rPr lang="ru-RU" dirty="0" err="1"/>
              <a:t>привходовой</a:t>
            </a:r>
            <a:r>
              <a:rPr lang="ru-RU" dirty="0"/>
              <a:t> части, при подходящих </a:t>
            </a:r>
            <a:r>
              <a:rPr lang="ru-RU" dirty="0">
                <a:hlinkClick r:id="rId2" tooltip="Геоморфология"/>
              </a:rPr>
              <a:t>морфологии</a:t>
            </a:r>
            <a:r>
              <a:rPr lang="ru-RU" dirty="0"/>
              <a:t> (горизонтальный просторный вход) и расположении (близко к воде) использовались </a:t>
            </a:r>
            <a:r>
              <a:rPr lang="ru-RU" dirty="0">
                <a:hlinkClick r:id="rId3" tooltip="Древний мир"/>
              </a:rPr>
              <a:t>древними людьми</a:t>
            </a:r>
            <a:r>
              <a:rPr lang="ru-RU" dirty="0"/>
              <a:t> в качестве удобных </a:t>
            </a:r>
            <a:r>
              <a:rPr lang="ru-RU" dirty="0">
                <a:hlinkClick r:id="rId4" tooltip="Жилище"/>
              </a:rPr>
              <a:t>жилищ</a:t>
            </a:r>
            <a:r>
              <a:rPr lang="ru-RU" dirty="0"/>
              <a:t>. Пещерные жилища (пещеры) с комбинациями </a:t>
            </a:r>
            <a:r>
              <a:rPr lang="ru-RU" dirty="0" smtClean="0"/>
              <a:t>признаков, </a:t>
            </a:r>
            <a:r>
              <a:rPr lang="ru-RU" dirty="0"/>
              <a:t>которые определяют их выдающуюся универсальную ценность, согласно </a:t>
            </a:r>
            <a:r>
              <a:rPr lang="ru-RU" i="1" dirty="0"/>
              <a:t>Конвенции об охране Всемирного культурного и природного наследия</a:t>
            </a:r>
            <a:r>
              <a:rPr lang="ru-RU" dirty="0"/>
              <a:t> должны быть включены в </a:t>
            </a:r>
            <a:r>
              <a:rPr lang="ru-RU" dirty="0">
                <a:hlinkClick r:id="rId5" tooltip="Всемирное наследие"/>
              </a:rPr>
              <a:t>Список Всемирного наследия ЮНЕСКО</a:t>
            </a:r>
            <a:r>
              <a:rPr lang="ru-RU" dirty="0"/>
              <a:t> — своеобразный фонд выдающихся памятников культуры и природы, основной целью которого является привлечение сил мирового сообщества для сохранения этих уникальных объектов</a:t>
            </a:r>
            <a:r>
              <a:rPr lang="ru-RU" baseline="30000" dirty="0">
                <a:hlinkClick r:id="rId6"/>
              </a:rPr>
              <a:t>[3]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500174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Пеще́ра</a:t>
            </a:r>
            <a:r>
              <a:rPr lang="ru-RU" dirty="0"/>
              <a:t> — полость естественного происхождения, находящаяся в верхней части земной коры, связанная с поверхностью одним или несколькими входными </a:t>
            </a:r>
            <a:r>
              <a:rPr lang="ru-RU" dirty="0" smtClean="0"/>
              <a:t>отверстиями. </a:t>
            </a:r>
            <a:r>
              <a:rPr lang="ru-RU" dirty="0"/>
              <a:t>Наиболее крупные пещеры, карстовые, — сложные системы проходов и залов, нередко суммарной протяжённостью до нескольких десятков </a:t>
            </a:r>
            <a:r>
              <a:rPr lang="ru-RU" dirty="0" smtClean="0"/>
              <a:t>километров.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p,504x498,matte,f8f8f8,t-pad,600x600,f8f8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38" y="836712"/>
            <a:ext cx="6072230" cy="535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0232" y="1285860"/>
            <a:ext cx="5698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М</a:t>
            </a:r>
            <a:r>
              <a:rPr lang="ru-RU" sz="7200" dirty="0" smtClean="0"/>
              <a:t>ОЛОДЦЫ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33</Words>
  <Application>Microsoft Office PowerPoint</Application>
  <PresentationFormat>Экран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Century Schoolbook</vt:lpstr>
      <vt:lpstr>Wingdings</vt:lpstr>
      <vt:lpstr>Wingdings 2</vt:lpstr>
      <vt:lpstr>Эркер</vt:lpstr>
      <vt:lpstr>ПЕЩЕРЫ      ЯКУТИИ</vt:lpstr>
      <vt:lpstr>КАКАЯ ПЕЩЕРА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ПЕЩЕРЫ      ЯКУТИИ</dc:title>
  <dc:creator>Алексей</dc:creator>
  <cp:lastModifiedBy>УЧИТЕЛЬ_0007</cp:lastModifiedBy>
  <cp:revision>28</cp:revision>
  <dcterms:created xsi:type="dcterms:W3CDTF">2022-11-19T14:52:55Z</dcterms:created>
  <dcterms:modified xsi:type="dcterms:W3CDTF">2022-11-22T13:14:55Z</dcterms:modified>
</cp:coreProperties>
</file>