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ей Чуб" initials="АЧ" lastIdx="2" clrIdx="0">
    <p:extLst>
      <p:ext uri="{19B8F6BF-5375-455C-9EA6-DF929625EA0E}">
        <p15:presenceInfo xmlns:p15="http://schemas.microsoft.com/office/powerpoint/2012/main" userId="b76094b1545f3c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C12525"/>
    <a:srgbClr val="FF3300"/>
    <a:srgbClr val="4ACB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96" autoAdjust="0"/>
  </p:normalViewPr>
  <p:slideViewPr>
    <p:cSldViewPr snapToGrid="0">
      <p:cViewPr>
        <p:scale>
          <a:sx n="100" d="100"/>
          <a:sy n="100" d="100"/>
        </p:scale>
        <p:origin x="95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6979960210145178E-2"/>
          <c:w val="1"/>
          <c:h val="0.574496057048140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Армяне</c:v>
                </c:pt>
                <c:pt idx="1">
                  <c:v>Украинцы</c:v>
                </c:pt>
                <c:pt idx="2">
                  <c:v>Татары</c:v>
                </c:pt>
                <c:pt idx="3">
                  <c:v>Греки</c:v>
                </c:pt>
                <c:pt idx="4">
                  <c:v>Грузины</c:v>
                </c:pt>
                <c:pt idx="5">
                  <c:v>Белорусы</c:v>
                </c:pt>
                <c:pt idx="6">
                  <c:v>Адыгейцы</c:v>
                </c:pt>
                <c:pt idx="7">
                  <c:v>Цыгане</c:v>
                </c:pt>
                <c:pt idx="8">
                  <c:v>Немцы</c:v>
                </c:pt>
                <c:pt idx="9">
                  <c:v>Азербайджан</c:v>
                </c:pt>
                <c:pt idx="10">
                  <c:v>Турки</c:v>
                </c:pt>
                <c:pt idx="11">
                  <c:v>Осетины</c:v>
                </c:pt>
                <c:pt idx="12">
                  <c:v>Казаки</c:v>
                </c:pt>
              </c:strCache>
            </c:strRef>
          </c:cat>
          <c:val>
            <c:numRef>
              <c:f>Лист1!$B$2:$B$14</c:f>
              <c:numCache>
                <c:formatCode>0</c:formatCode>
                <c:ptCount val="13"/>
                <c:pt idx="0">
                  <c:v>281.7</c:v>
                </c:pt>
                <c:pt idx="1">
                  <c:v>83.7</c:v>
                </c:pt>
                <c:pt idx="2">
                  <c:v>24.8</c:v>
                </c:pt>
                <c:pt idx="3">
                  <c:v>22.6</c:v>
                </c:pt>
                <c:pt idx="4">
                  <c:v>17.8</c:v>
                </c:pt>
                <c:pt idx="5">
                  <c:v>16.899999999999999</c:v>
                </c:pt>
                <c:pt idx="6">
                  <c:v>13.8</c:v>
                </c:pt>
                <c:pt idx="7">
                  <c:v>12.9</c:v>
                </c:pt>
                <c:pt idx="8">
                  <c:v>12.2</c:v>
                </c:pt>
                <c:pt idx="9">
                  <c:v>10.199999999999999</c:v>
                </c:pt>
                <c:pt idx="10">
                  <c:v>8.5</c:v>
                </c:pt>
                <c:pt idx="11">
                  <c:v>6.9</c:v>
                </c:pt>
                <c:pt idx="12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99-4E95-BC89-C556630B90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-46"/>
        <c:axId val="403025600"/>
        <c:axId val="403017400"/>
      </c:barChart>
      <c:catAx>
        <c:axId val="40302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3017400"/>
        <c:crosses val="autoZero"/>
        <c:auto val="1"/>
        <c:lblAlgn val="ctr"/>
        <c:lblOffset val="100"/>
        <c:noMultiLvlLbl val="0"/>
      </c:catAx>
      <c:valAx>
        <c:axId val="403017400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403025600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768236888094723"/>
          <c:y val="0.16849662029495299"/>
          <c:w val="0.58860270583384056"/>
          <c:h val="0.7243878385232969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004-45DA-8927-023D4413B949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004-45DA-8927-023D4413B949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004-45DA-8927-023D4413B949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004-45DA-8927-023D4413B949}"/>
              </c:ext>
            </c:extLst>
          </c:dPt>
          <c:dPt>
            <c:idx val="4"/>
            <c:bubble3D val="0"/>
            <c:spPr>
              <a:solidFill>
                <a:srgbClr val="CC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004-45DA-8927-023D4413B949}"/>
              </c:ext>
            </c:extLst>
          </c:dPt>
          <c:dLbls>
            <c:dLbl>
              <c:idx val="0"/>
              <c:layout>
                <c:manualLayout>
                  <c:x val="-0.15290710232293292"/>
                  <c:y val="-0.1954760211431235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04-45DA-8927-023D4413B949}"/>
                </c:ext>
              </c:extLst>
            </c:dLbl>
            <c:dLbl>
              <c:idx val="1"/>
              <c:layout>
                <c:manualLayout>
                  <c:x val="-1.0188505115164843E-2"/>
                  <c:y val="4.423787536402725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004-45DA-8927-023D4413B949}"/>
                </c:ext>
              </c:extLst>
            </c:dLbl>
            <c:dLbl>
              <c:idx val="2"/>
              <c:layout>
                <c:manualLayout>
                  <c:x val="-3.7373102676379916E-2"/>
                  <c:y val="1.60330278537187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04-45DA-8927-023D4413B949}"/>
                </c:ext>
              </c:extLst>
            </c:dLbl>
            <c:dLbl>
              <c:idx val="3"/>
              <c:layout>
                <c:manualLayout>
                  <c:x val="1.4891511379032734E-2"/>
                  <c:y val="-1.46944853450257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04-45DA-8927-023D4413B949}"/>
                </c:ext>
              </c:extLst>
            </c:dLbl>
            <c:dLbl>
              <c:idx val="4"/>
              <c:layout>
                <c:manualLayout>
                  <c:x val="8.7623853751448155E-2"/>
                  <c:y val="-1.65422008210081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43142144638404"/>
                      <c:h val="6.01841480704954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004-45DA-8927-023D4413B9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Пшеница</c:v>
                </c:pt>
                <c:pt idx="1">
                  <c:v>Рис</c:v>
                </c:pt>
                <c:pt idx="2">
                  <c:v>Овощи</c:v>
                </c:pt>
                <c:pt idx="3">
                  <c:v>Виноград</c:v>
                </c:pt>
                <c:pt idx="4">
                  <c:v>Ягоды и фрукты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10000</c:v>
                </c:pt>
                <c:pt idx="1">
                  <c:v>850</c:v>
                </c:pt>
                <c:pt idx="2">
                  <c:v>800</c:v>
                </c:pt>
                <c:pt idx="3">
                  <c:v>180</c:v>
                </c:pt>
                <c:pt idx="4">
                  <c:v>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04-45DA-8927-023D4413B94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Пищевая</c:v>
                </c:pt>
                <c:pt idx="1">
                  <c:v>Электроэнергетика</c:v>
                </c:pt>
                <c:pt idx="2">
                  <c:v>Топливная</c:v>
                </c:pt>
                <c:pt idx="3">
                  <c:v>Машиностроение и металлообработка</c:v>
                </c:pt>
                <c:pt idx="4">
                  <c:v>Строительные материалы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0.42799999999999999</c:v>
                </c:pt>
                <c:pt idx="1">
                  <c:v>0.13400000000000001</c:v>
                </c:pt>
                <c:pt idx="2">
                  <c:v>0.105</c:v>
                </c:pt>
                <c:pt idx="3">
                  <c:v>9.4E-2</c:v>
                </c:pt>
                <c:pt idx="4">
                  <c:v>7.9000000000000001E-2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65-4DCB-A3D5-A1217AEDBE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9390312"/>
        <c:axId val="519390640"/>
      </c:barChart>
      <c:catAx>
        <c:axId val="519390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9390640"/>
        <c:crosses val="autoZero"/>
        <c:auto val="1"/>
        <c:lblAlgn val="ctr"/>
        <c:lblOffset val="100"/>
        <c:noMultiLvlLbl val="0"/>
      </c:catAx>
      <c:valAx>
        <c:axId val="51939064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9390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AA304C-2914-472A-ADD5-83DC938A8ABE}" type="doc">
      <dgm:prSet loTypeId="urn:microsoft.com/office/officeart/2005/8/layout/pList2" loCatId="list" qsTypeId="urn:microsoft.com/office/officeart/2005/8/quickstyle/simple5" qsCatId="simple" csTypeId="urn:microsoft.com/office/officeart/2005/8/colors/colorful5" csCatId="colorful" phldr="1"/>
      <dgm:spPr/>
    </dgm:pt>
    <dgm:pt modelId="{383FC5DF-FE0C-4C85-B497-BFFCF36A2E9A}">
      <dgm:prSet phldrT="[Текст]" custT="1"/>
      <dgm:spPr/>
      <dgm:t>
        <a:bodyPr/>
        <a:lstStyle/>
        <a:p>
          <a:pPr algn="ctr">
            <a:spcAft>
              <a:spcPct val="35000"/>
            </a:spcAft>
          </a:pPr>
          <a:r>
            <a:rPr lang="ru-RU" sz="2800" dirty="0"/>
            <a:t>На большей части территории</a:t>
          </a:r>
        </a:p>
        <a:p>
          <a:pPr algn="ctr">
            <a:spcAft>
              <a:spcPct val="35000"/>
            </a:spcAft>
          </a:pPr>
          <a:endParaRPr lang="ru-RU" sz="2400" dirty="0"/>
        </a:p>
        <a:p>
          <a:pPr algn="ctr">
            <a:spcAft>
              <a:spcPts val="0"/>
            </a:spcAft>
          </a:pPr>
          <a:endParaRPr lang="ru-RU" sz="2400" dirty="0"/>
        </a:p>
        <a:p>
          <a:pPr algn="ctr">
            <a:spcAft>
              <a:spcPct val="35000"/>
            </a:spcAft>
          </a:pPr>
          <a:r>
            <a:rPr lang="ru-RU" sz="2800" dirty="0"/>
            <a:t>Умеренно континентальный</a:t>
          </a:r>
        </a:p>
      </dgm:t>
    </dgm:pt>
    <dgm:pt modelId="{8BE57493-3A75-45B4-A67D-3EFD6A118C06}" type="parTrans" cxnId="{0DCF3C7D-494C-4CB8-9A33-3DC84B7C9C73}">
      <dgm:prSet/>
      <dgm:spPr/>
      <dgm:t>
        <a:bodyPr/>
        <a:lstStyle/>
        <a:p>
          <a:endParaRPr lang="ru-RU"/>
        </a:p>
      </dgm:t>
    </dgm:pt>
    <dgm:pt modelId="{AED95492-DA18-449B-85E5-6CD6E4BE13EF}" type="sibTrans" cxnId="{0DCF3C7D-494C-4CB8-9A33-3DC84B7C9C73}">
      <dgm:prSet/>
      <dgm:spPr/>
      <dgm:t>
        <a:bodyPr/>
        <a:lstStyle/>
        <a:p>
          <a:endParaRPr lang="ru-RU"/>
        </a:p>
      </dgm:t>
    </dgm:pt>
    <dgm:pt modelId="{43C0550C-C124-451A-A934-E6058461881A}">
      <dgm:prSet phldrT="[Текст]" custT="1"/>
      <dgm:spPr/>
      <dgm:t>
        <a:bodyPr/>
        <a:lstStyle/>
        <a:p>
          <a:r>
            <a:rPr lang="ru-RU" sz="2800" dirty="0"/>
            <a:t>На побережье от Анапы до Туапсе</a:t>
          </a:r>
        </a:p>
        <a:p>
          <a:endParaRPr lang="ru-RU" sz="2400" dirty="0"/>
        </a:p>
        <a:p>
          <a:endParaRPr lang="ru-RU" sz="2400" dirty="0"/>
        </a:p>
        <a:p>
          <a:r>
            <a:rPr lang="ru-RU" sz="2400" dirty="0"/>
            <a:t>Полусухой средиземноморский</a:t>
          </a:r>
        </a:p>
      </dgm:t>
    </dgm:pt>
    <dgm:pt modelId="{8E33DFB7-08CB-408F-99D4-D0BC37FE626B}" type="parTrans" cxnId="{29AED9EB-D731-4030-ACD4-D43A98F5BF98}">
      <dgm:prSet/>
      <dgm:spPr/>
      <dgm:t>
        <a:bodyPr/>
        <a:lstStyle/>
        <a:p>
          <a:endParaRPr lang="ru-RU"/>
        </a:p>
      </dgm:t>
    </dgm:pt>
    <dgm:pt modelId="{79954BDE-A22F-4BAE-A17F-18849E18E98A}" type="sibTrans" cxnId="{29AED9EB-D731-4030-ACD4-D43A98F5BF98}">
      <dgm:prSet/>
      <dgm:spPr/>
      <dgm:t>
        <a:bodyPr/>
        <a:lstStyle/>
        <a:p>
          <a:endParaRPr lang="ru-RU"/>
        </a:p>
      </dgm:t>
    </dgm:pt>
    <dgm:pt modelId="{3BCE02E6-F79F-4435-970F-EFD9FE7515FF}">
      <dgm:prSet phldrT="[Текст]" custT="1"/>
      <dgm:spPr/>
      <dgm:t>
        <a:bodyPr/>
        <a:lstStyle/>
        <a:p>
          <a:pPr>
            <a:spcAft>
              <a:spcPct val="35000"/>
            </a:spcAft>
          </a:pPr>
          <a:r>
            <a:rPr lang="ru-RU" sz="2800" dirty="0"/>
            <a:t>Южнее Туапсе</a:t>
          </a:r>
        </a:p>
        <a:p>
          <a:pPr>
            <a:spcAft>
              <a:spcPct val="35000"/>
            </a:spcAft>
          </a:pPr>
          <a:endParaRPr lang="ru-RU" sz="2400" dirty="0"/>
        </a:p>
        <a:p>
          <a:pPr>
            <a:spcAft>
              <a:spcPct val="35000"/>
            </a:spcAft>
          </a:pPr>
          <a:endParaRPr lang="ru-RU" sz="2400" dirty="0"/>
        </a:p>
        <a:p>
          <a:pPr>
            <a:spcAft>
              <a:spcPts val="0"/>
            </a:spcAft>
          </a:pPr>
          <a:endParaRPr lang="ru-RU" sz="2400" dirty="0"/>
        </a:p>
        <a:p>
          <a:pPr>
            <a:spcAft>
              <a:spcPct val="35000"/>
            </a:spcAft>
          </a:pPr>
          <a:r>
            <a:rPr lang="ru-RU" sz="2400" dirty="0"/>
            <a:t>Влажный субтропический</a:t>
          </a:r>
        </a:p>
      </dgm:t>
    </dgm:pt>
    <dgm:pt modelId="{5B56AB88-CF5A-4DA1-8BAD-D366648B5B7A}" type="parTrans" cxnId="{89D741FF-D2DA-4009-8657-199192FB338F}">
      <dgm:prSet/>
      <dgm:spPr/>
      <dgm:t>
        <a:bodyPr/>
        <a:lstStyle/>
        <a:p>
          <a:endParaRPr lang="ru-RU"/>
        </a:p>
      </dgm:t>
    </dgm:pt>
    <dgm:pt modelId="{A7A5AB94-81AD-4836-B4F3-1323ACCBCA04}" type="sibTrans" cxnId="{89D741FF-D2DA-4009-8657-199192FB338F}">
      <dgm:prSet/>
      <dgm:spPr/>
      <dgm:t>
        <a:bodyPr/>
        <a:lstStyle/>
        <a:p>
          <a:endParaRPr lang="ru-RU"/>
        </a:p>
      </dgm:t>
    </dgm:pt>
    <dgm:pt modelId="{91DC604C-157C-4B57-8AE5-EFBDEE900A76}" type="pres">
      <dgm:prSet presAssocID="{0DAA304C-2914-472A-ADD5-83DC938A8ABE}" presName="Name0" presStyleCnt="0">
        <dgm:presLayoutVars>
          <dgm:dir/>
          <dgm:resizeHandles val="exact"/>
        </dgm:presLayoutVars>
      </dgm:prSet>
      <dgm:spPr/>
    </dgm:pt>
    <dgm:pt modelId="{C7B44200-BBEE-4790-A8CF-5E7E38FA3DCD}" type="pres">
      <dgm:prSet presAssocID="{0DAA304C-2914-472A-ADD5-83DC938A8ABE}" presName="bkgdShp" presStyleLbl="alignAccFollowNode1" presStyleIdx="0" presStyleCnt="1"/>
      <dgm:spPr/>
    </dgm:pt>
    <dgm:pt modelId="{185A66A5-66CD-4F59-9900-F4360E307B5C}" type="pres">
      <dgm:prSet presAssocID="{0DAA304C-2914-472A-ADD5-83DC938A8ABE}" presName="linComp" presStyleCnt="0"/>
      <dgm:spPr/>
    </dgm:pt>
    <dgm:pt modelId="{BEB7FED4-DC94-468E-AC6C-92D5D4420886}" type="pres">
      <dgm:prSet presAssocID="{383FC5DF-FE0C-4C85-B497-BFFCF36A2E9A}" presName="compNode" presStyleCnt="0"/>
      <dgm:spPr/>
    </dgm:pt>
    <dgm:pt modelId="{994F9882-E42D-4009-B78B-37AC3BC8D434}" type="pres">
      <dgm:prSet presAssocID="{383FC5DF-FE0C-4C85-B497-BFFCF36A2E9A}" presName="node" presStyleLbl="node1" presStyleIdx="0" presStyleCnt="3">
        <dgm:presLayoutVars>
          <dgm:bulletEnabled val="1"/>
        </dgm:presLayoutVars>
      </dgm:prSet>
      <dgm:spPr/>
    </dgm:pt>
    <dgm:pt modelId="{BD5A6F76-0FAB-4B3E-A92E-72BCB62B8F98}" type="pres">
      <dgm:prSet presAssocID="{383FC5DF-FE0C-4C85-B497-BFFCF36A2E9A}" presName="invisiNode" presStyleLbl="node1" presStyleIdx="0" presStyleCnt="3"/>
      <dgm:spPr/>
    </dgm:pt>
    <dgm:pt modelId="{4BA94382-BF4A-409A-B90D-CA3E556B0084}" type="pres">
      <dgm:prSet presAssocID="{383FC5DF-FE0C-4C85-B497-BFFCF36A2E9A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E0705B54-312D-40B4-B48B-4DC2C99A7CB4}" type="pres">
      <dgm:prSet presAssocID="{AED95492-DA18-449B-85E5-6CD6E4BE13EF}" presName="sibTrans" presStyleLbl="sibTrans2D1" presStyleIdx="0" presStyleCnt="0"/>
      <dgm:spPr/>
    </dgm:pt>
    <dgm:pt modelId="{78C2BCE5-8197-4384-998E-50C846FFE1CF}" type="pres">
      <dgm:prSet presAssocID="{43C0550C-C124-451A-A934-E6058461881A}" presName="compNode" presStyleCnt="0"/>
      <dgm:spPr/>
    </dgm:pt>
    <dgm:pt modelId="{F104F737-6937-4598-94DB-BAD9CDACE576}" type="pres">
      <dgm:prSet presAssocID="{43C0550C-C124-451A-A934-E6058461881A}" presName="node" presStyleLbl="node1" presStyleIdx="1" presStyleCnt="3">
        <dgm:presLayoutVars>
          <dgm:bulletEnabled val="1"/>
        </dgm:presLayoutVars>
      </dgm:prSet>
      <dgm:spPr/>
    </dgm:pt>
    <dgm:pt modelId="{855CD444-AC55-421C-A555-098652F48EF5}" type="pres">
      <dgm:prSet presAssocID="{43C0550C-C124-451A-A934-E6058461881A}" presName="invisiNode" presStyleLbl="node1" presStyleIdx="1" presStyleCnt="3"/>
      <dgm:spPr/>
    </dgm:pt>
    <dgm:pt modelId="{6C59D146-0FAD-428E-81C4-6F3F405569BD}" type="pres">
      <dgm:prSet presAssocID="{43C0550C-C124-451A-A934-E6058461881A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24000" b="-24000"/>
          </a:stretch>
        </a:blipFill>
      </dgm:spPr>
    </dgm:pt>
    <dgm:pt modelId="{6610C312-4281-4A1D-BB1A-CE854D92F323}" type="pres">
      <dgm:prSet presAssocID="{79954BDE-A22F-4BAE-A17F-18849E18E98A}" presName="sibTrans" presStyleLbl="sibTrans2D1" presStyleIdx="0" presStyleCnt="0"/>
      <dgm:spPr/>
    </dgm:pt>
    <dgm:pt modelId="{6760B553-2B8D-4E0A-A3C1-23DE7BDB54E0}" type="pres">
      <dgm:prSet presAssocID="{3BCE02E6-F79F-4435-970F-EFD9FE7515FF}" presName="compNode" presStyleCnt="0"/>
      <dgm:spPr/>
    </dgm:pt>
    <dgm:pt modelId="{BBE42CA5-7067-4C57-B8CA-4D08F48A21E7}" type="pres">
      <dgm:prSet presAssocID="{3BCE02E6-F79F-4435-970F-EFD9FE7515FF}" presName="node" presStyleLbl="node1" presStyleIdx="2" presStyleCnt="3">
        <dgm:presLayoutVars>
          <dgm:bulletEnabled val="1"/>
        </dgm:presLayoutVars>
      </dgm:prSet>
      <dgm:spPr/>
    </dgm:pt>
    <dgm:pt modelId="{C890137C-9EC7-47A7-842D-A63166811598}" type="pres">
      <dgm:prSet presAssocID="{3BCE02E6-F79F-4435-970F-EFD9FE7515FF}" presName="invisiNode" presStyleLbl="node1" presStyleIdx="2" presStyleCnt="3"/>
      <dgm:spPr/>
    </dgm:pt>
    <dgm:pt modelId="{E5603BA5-E603-4FD8-B3E5-DB8F6C36E4CA}" type="pres">
      <dgm:prSet presAssocID="{3BCE02E6-F79F-4435-970F-EFD9FE7515FF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5000" b="-5000"/>
          </a:stretch>
        </a:blipFill>
      </dgm:spPr>
    </dgm:pt>
  </dgm:ptLst>
  <dgm:cxnLst>
    <dgm:cxn modelId="{73B5B603-8816-4FF4-A1A2-3BA2F17E9810}" type="presOf" srcId="{43C0550C-C124-451A-A934-E6058461881A}" destId="{F104F737-6937-4598-94DB-BAD9CDACE576}" srcOrd="0" destOrd="0" presId="urn:microsoft.com/office/officeart/2005/8/layout/pList2"/>
    <dgm:cxn modelId="{6E287415-5FC7-4B59-931E-6DE9E80084B1}" type="presOf" srcId="{0DAA304C-2914-472A-ADD5-83DC938A8ABE}" destId="{91DC604C-157C-4B57-8AE5-EFBDEE900A76}" srcOrd="0" destOrd="0" presId="urn:microsoft.com/office/officeart/2005/8/layout/pList2"/>
    <dgm:cxn modelId="{0DCF3C7D-494C-4CB8-9A33-3DC84B7C9C73}" srcId="{0DAA304C-2914-472A-ADD5-83DC938A8ABE}" destId="{383FC5DF-FE0C-4C85-B497-BFFCF36A2E9A}" srcOrd="0" destOrd="0" parTransId="{8BE57493-3A75-45B4-A67D-3EFD6A118C06}" sibTransId="{AED95492-DA18-449B-85E5-6CD6E4BE13EF}"/>
    <dgm:cxn modelId="{1C4C7D8A-27B1-486F-824D-E25AC72927DC}" type="presOf" srcId="{383FC5DF-FE0C-4C85-B497-BFFCF36A2E9A}" destId="{994F9882-E42D-4009-B78B-37AC3BC8D434}" srcOrd="0" destOrd="0" presId="urn:microsoft.com/office/officeart/2005/8/layout/pList2"/>
    <dgm:cxn modelId="{58540EC2-A4F6-4AB6-8130-D13478936943}" type="presOf" srcId="{79954BDE-A22F-4BAE-A17F-18849E18E98A}" destId="{6610C312-4281-4A1D-BB1A-CE854D92F323}" srcOrd="0" destOrd="0" presId="urn:microsoft.com/office/officeart/2005/8/layout/pList2"/>
    <dgm:cxn modelId="{38634CC3-ECDF-4157-A640-DE1836E35756}" type="presOf" srcId="{AED95492-DA18-449B-85E5-6CD6E4BE13EF}" destId="{E0705B54-312D-40B4-B48B-4DC2C99A7CB4}" srcOrd="0" destOrd="0" presId="urn:microsoft.com/office/officeart/2005/8/layout/pList2"/>
    <dgm:cxn modelId="{978212E0-98FE-44DC-BDF3-1142F718C5AD}" type="presOf" srcId="{3BCE02E6-F79F-4435-970F-EFD9FE7515FF}" destId="{BBE42CA5-7067-4C57-B8CA-4D08F48A21E7}" srcOrd="0" destOrd="0" presId="urn:microsoft.com/office/officeart/2005/8/layout/pList2"/>
    <dgm:cxn modelId="{29AED9EB-D731-4030-ACD4-D43A98F5BF98}" srcId="{0DAA304C-2914-472A-ADD5-83DC938A8ABE}" destId="{43C0550C-C124-451A-A934-E6058461881A}" srcOrd="1" destOrd="0" parTransId="{8E33DFB7-08CB-408F-99D4-D0BC37FE626B}" sibTransId="{79954BDE-A22F-4BAE-A17F-18849E18E98A}"/>
    <dgm:cxn modelId="{89D741FF-D2DA-4009-8657-199192FB338F}" srcId="{0DAA304C-2914-472A-ADD5-83DC938A8ABE}" destId="{3BCE02E6-F79F-4435-970F-EFD9FE7515FF}" srcOrd="2" destOrd="0" parTransId="{5B56AB88-CF5A-4DA1-8BAD-D366648B5B7A}" sibTransId="{A7A5AB94-81AD-4836-B4F3-1323ACCBCA04}"/>
    <dgm:cxn modelId="{2E72F42A-1B1C-4C67-AE6B-3CCFDC496E35}" type="presParOf" srcId="{91DC604C-157C-4B57-8AE5-EFBDEE900A76}" destId="{C7B44200-BBEE-4790-A8CF-5E7E38FA3DCD}" srcOrd="0" destOrd="0" presId="urn:microsoft.com/office/officeart/2005/8/layout/pList2"/>
    <dgm:cxn modelId="{BA8BD787-086F-4ABC-BFE3-AE5EB1455FEF}" type="presParOf" srcId="{91DC604C-157C-4B57-8AE5-EFBDEE900A76}" destId="{185A66A5-66CD-4F59-9900-F4360E307B5C}" srcOrd="1" destOrd="0" presId="urn:microsoft.com/office/officeart/2005/8/layout/pList2"/>
    <dgm:cxn modelId="{A00FC034-3937-42DF-B268-DF6C71345249}" type="presParOf" srcId="{185A66A5-66CD-4F59-9900-F4360E307B5C}" destId="{BEB7FED4-DC94-468E-AC6C-92D5D4420886}" srcOrd="0" destOrd="0" presId="urn:microsoft.com/office/officeart/2005/8/layout/pList2"/>
    <dgm:cxn modelId="{2DFF910C-E15B-4C50-A63A-256A6D0C7C23}" type="presParOf" srcId="{BEB7FED4-DC94-468E-AC6C-92D5D4420886}" destId="{994F9882-E42D-4009-B78B-37AC3BC8D434}" srcOrd="0" destOrd="0" presId="urn:microsoft.com/office/officeart/2005/8/layout/pList2"/>
    <dgm:cxn modelId="{47CB4EC9-839C-434F-8687-A6C9371C84C3}" type="presParOf" srcId="{BEB7FED4-DC94-468E-AC6C-92D5D4420886}" destId="{BD5A6F76-0FAB-4B3E-A92E-72BCB62B8F98}" srcOrd="1" destOrd="0" presId="urn:microsoft.com/office/officeart/2005/8/layout/pList2"/>
    <dgm:cxn modelId="{B60FC519-4AE1-46FE-98A4-2ACF995ED311}" type="presParOf" srcId="{BEB7FED4-DC94-468E-AC6C-92D5D4420886}" destId="{4BA94382-BF4A-409A-B90D-CA3E556B0084}" srcOrd="2" destOrd="0" presId="urn:microsoft.com/office/officeart/2005/8/layout/pList2"/>
    <dgm:cxn modelId="{C296BE14-DC2D-406D-8EC6-BDD8DC7C6B44}" type="presParOf" srcId="{185A66A5-66CD-4F59-9900-F4360E307B5C}" destId="{E0705B54-312D-40B4-B48B-4DC2C99A7CB4}" srcOrd="1" destOrd="0" presId="urn:microsoft.com/office/officeart/2005/8/layout/pList2"/>
    <dgm:cxn modelId="{094664D0-C56D-40B5-8462-9B6A04C71DA2}" type="presParOf" srcId="{185A66A5-66CD-4F59-9900-F4360E307B5C}" destId="{78C2BCE5-8197-4384-998E-50C846FFE1CF}" srcOrd="2" destOrd="0" presId="urn:microsoft.com/office/officeart/2005/8/layout/pList2"/>
    <dgm:cxn modelId="{A277F64D-65C3-4E0F-BF89-66E477BA7A7D}" type="presParOf" srcId="{78C2BCE5-8197-4384-998E-50C846FFE1CF}" destId="{F104F737-6937-4598-94DB-BAD9CDACE576}" srcOrd="0" destOrd="0" presId="urn:microsoft.com/office/officeart/2005/8/layout/pList2"/>
    <dgm:cxn modelId="{BE9917A2-49CF-4A1D-9810-DA5425EEFCE2}" type="presParOf" srcId="{78C2BCE5-8197-4384-998E-50C846FFE1CF}" destId="{855CD444-AC55-421C-A555-098652F48EF5}" srcOrd="1" destOrd="0" presId="urn:microsoft.com/office/officeart/2005/8/layout/pList2"/>
    <dgm:cxn modelId="{E96FEB78-681C-4EA7-A2D9-1DD117279600}" type="presParOf" srcId="{78C2BCE5-8197-4384-998E-50C846FFE1CF}" destId="{6C59D146-0FAD-428E-81C4-6F3F405569BD}" srcOrd="2" destOrd="0" presId="urn:microsoft.com/office/officeart/2005/8/layout/pList2"/>
    <dgm:cxn modelId="{641374EB-2AFB-4A99-8EB7-A89AEC6D92EC}" type="presParOf" srcId="{185A66A5-66CD-4F59-9900-F4360E307B5C}" destId="{6610C312-4281-4A1D-BB1A-CE854D92F323}" srcOrd="3" destOrd="0" presId="urn:microsoft.com/office/officeart/2005/8/layout/pList2"/>
    <dgm:cxn modelId="{6A5E9120-2A44-4AC5-8E1F-0ED78C90845D}" type="presParOf" srcId="{185A66A5-66CD-4F59-9900-F4360E307B5C}" destId="{6760B553-2B8D-4E0A-A3C1-23DE7BDB54E0}" srcOrd="4" destOrd="0" presId="urn:microsoft.com/office/officeart/2005/8/layout/pList2"/>
    <dgm:cxn modelId="{12A45B2A-9501-4590-B562-8D774467E781}" type="presParOf" srcId="{6760B553-2B8D-4E0A-A3C1-23DE7BDB54E0}" destId="{BBE42CA5-7067-4C57-B8CA-4D08F48A21E7}" srcOrd="0" destOrd="0" presId="urn:microsoft.com/office/officeart/2005/8/layout/pList2"/>
    <dgm:cxn modelId="{312E908F-8EF1-464D-8FCD-2D0B02ACC867}" type="presParOf" srcId="{6760B553-2B8D-4E0A-A3C1-23DE7BDB54E0}" destId="{C890137C-9EC7-47A7-842D-A63166811598}" srcOrd="1" destOrd="0" presId="urn:microsoft.com/office/officeart/2005/8/layout/pList2"/>
    <dgm:cxn modelId="{9CC54764-28E1-433F-81EA-286E784C21FD}" type="presParOf" srcId="{6760B553-2B8D-4E0A-A3C1-23DE7BDB54E0}" destId="{E5603BA5-E603-4FD8-B3E5-DB8F6C36E4C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5B8434-D446-4C95-973A-FD40B848454E}" type="doc">
      <dgm:prSet loTypeId="urn:microsoft.com/office/officeart/2005/8/layout/vList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30233E-D418-4017-9E98-378C8B09EAEE}">
      <dgm:prSet phldrT="[Текст]"/>
      <dgm:spPr/>
      <dgm:t>
        <a:bodyPr/>
        <a:lstStyle/>
        <a:p>
          <a:pPr algn="l"/>
          <a:endParaRPr lang="ru-RU" dirty="0"/>
        </a:p>
      </dgm:t>
    </dgm:pt>
    <dgm:pt modelId="{A02A6A63-96F8-4D57-A71C-53F21F6506FD}" type="parTrans" cxnId="{86798A2A-FABC-46FC-850C-3194A682491E}">
      <dgm:prSet/>
      <dgm:spPr/>
      <dgm:t>
        <a:bodyPr/>
        <a:lstStyle/>
        <a:p>
          <a:endParaRPr lang="ru-RU"/>
        </a:p>
      </dgm:t>
    </dgm:pt>
    <dgm:pt modelId="{1B6E0412-1D8D-446E-8FF5-EF2CEC4DDA80}" type="sibTrans" cxnId="{86798A2A-FABC-46FC-850C-3194A682491E}">
      <dgm:prSet/>
      <dgm:spPr/>
      <dgm:t>
        <a:bodyPr/>
        <a:lstStyle/>
        <a:p>
          <a:endParaRPr lang="ru-RU"/>
        </a:p>
      </dgm:t>
    </dgm:pt>
    <dgm:pt modelId="{DE35A592-25D0-42BC-9307-AC37CD5A8C84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ts val="3600"/>
            </a:spcAft>
          </a:pPr>
          <a:endParaRPr lang="ru-RU" sz="3600" dirty="0"/>
        </a:p>
      </dgm:t>
    </dgm:pt>
    <dgm:pt modelId="{C849C0BD-7F7F-4F77-A74B-B1FB910A4496}" type="parTrans" cxnId="{FBD0CF86-036E-4683-91EE-576C4C295D45}">
      <dgm:prSet/>
      <dgm:spPr/>
      <dgm:t>
        <a:bodyPr/>
        <a:lstStyle/>
        <a:p>
          <a:endParaRPr lang="ru-RU"/>
        </a:p>
      </dgm:t>
    </dgm:pt>
    <dgm:pt modelId="{3E29057C-C081-4825-B3FA-99AF0B94B1E5}" type="sibTrans" cxnId="{FBD0CF86-036E-4683-91EE-576C4C295D45}">
      <dgm:prSet/>
      <dgm:spPr/>
      <dgm:t>
        <a:bodyPr/>
        <a:lstStyle/>
        <a:p>
          <a:endParaRPr lang="ru-RU"/>
        </a:p>
      </dgm:t>
    </dgm:pt>
    <dgm:pt modelId="{CD978200-CE24-44A5-955E-56D703F98AD3}" type="pres">
      <dgm:prSet presAssocID="{295B8434-D446-4C95-973A-FD40B848454E}" presName="linear" presStyleCnt="0">
        <dgm:presLayoutVars>
          <dgm:dir/>
          <dgm:resizeHandles val="exact"/>
        </dgm:presLayoutVars>
      </dgm:prSet>
      <dgm:spPr/>
    </dgm:pt>
    <dgm:pt modelId="{C998D8DD-9752-448F-940F-D5366E875CBC}" type="pres">
      <dgm:prSet presAssocID="{3530233E-D418-4017-9E98-378C8B09EAEE}" presName="comp" presStyleCnt="0"/>
      <dgm:spPr/>
    </dgm:pt>
    <dgm:pt modelId="{21CB7ED4-E209-40B4-BFF0-6960FC36322E}" type="pres">
      <dgm:prSet presAssocID="{3530233E-D418-4017-9E98-378C8B09EAEE}" presName="box" presStyleLbl="node1" presStyleIdx="0" presStyleCnt="2" custLinFactNeighborX="870" custLinFactNeighborY="-373"/>
      <dgm:spPr/>
    </dgm:pt>
    <dgm:pt modelId="{F4EF2959-2064-4BDD-9DA4-DF04E02CEDE9}" type="pres">
      <dgm:prSet presAssocID="{3530233E-D418-4017-9E98-378C8B09EAEE}" presName="img" presStyleLbl="fgImgPlace1" presStyleIdx="0" presStyleCnt="2" custScaleX="120141" custScaleY="113855" custLinFactNeighborX="4163"/>
      <dgm:spPr>
        <a:blipFill rotWithShape="1">
          <a:blip xmlns:r="http://schemas.openxmlformats.org/officeDocument/2006/relationships" r:embed="rId1"/>
          <a:srcRect/>
          <a:stretch>
            <a:fillRect l="-16000" r="-16000"/>
          </a:stretch>
        </a:blipFill>
      </dgm:spPr>
    </dgm:pt>
    <dgm:pt modelId="{96D5F68A-A487-4EFF-B9E0-13A5380EAFF5}" type="pres">
      <dgm:prSet presAssocID="{3530233E-D418-4017-9E98-378C8B09EAEE}" presName="text" presStyleLbl="node1" presStyleIdx="0" presStyleCnt="2">
        <dgm:presLayoutVars>
          <dgm:bulletEnabled val="1"/>
        </dgm:presLayoutVars>
      </dgm:prSet>
      <dgm:spPr/>
    </dgm:pt>
    <dgm:pt modelId="{CC9E7CB3-F087-4D2B-BA90-3996ABFB166D}" type="pres">
      <dgm:prSet presAssocID="{1B6E0412-1D8D-446E-8FF5-EF2CEC4DDA80}" presName="spacer" presStyleCnt="0"/>
      <dgm:spPr/>
    </dgm:pt>
    <dgm:pt modelId="{97F36A5E-7567-4D5F-821E-45A81372252F}" type="pres">
      <dgm:prSet presAssocID="{DE35A592-25D0-42BC-9307-AC37CD5A8C84}" presName="comp" presStyleCnt="0"/>
      <dgm:spPr/>
    </dgm:pt>
    <dgm:pt modelId="{D5200AFB-B6D4-4C85-98EC-D97B772CA1FE}" type="pres">
      <dgm:prSet presAssocID="{DE35A592-25D0-42BC-9307-AC37CD5A8C84}" presName="box" presStyleLbl="node1" presStyleIdx="1" presStyleCnt="2"/>
      <dgm:spPr/>
    </dgm:pt>
    <dgm:pt modelId="{5600A5B5-99A3-4E9E-9B0B-DDACF24DE2EA}" type="pres">
      <dgm:prSet presAssocID="{DE35A592-25D0-42BC-9307-AC37CD5A8C84}" presName="img" presStyleLbl="fgImgPlace1" presStyleIdx="1" presStyleCnt="2" custScaleX="121322" custScaleY="113855" custLinFactNeighborX="4542" custLinFactNeighborY="860"/>
      <dgm:spPr>
        <a:blipFill rotWithShape="1">
          <a:blip xmlns:r="http://schemas.openxmlformats.org/officeDocument/2006/relationships" r:embed="rId2"/>
          <a:srcRect/>
          <a:stretch>
            <a:fillRect l="-19000" r="-19000"/>
          </a:stretch>
        </a:blipFill>
      </dgm:spPr>
    </dgm:pt>
    <dgm:pt modelId="{D7E200A3-8A4E-4CA1-9BBC-4626DE24B9DA}" type="pres">
      <dgm:prSet presAssocID="{DE35A592-25D0-42BC-9307-AC37CD5A8C84}" presName="text" presStyleLbl="node1" presStyleIdx="1" presStyleCnt="2">
        <dgm:presLayoutVars>
          <dgm:bulletEnabled val="1"/>
        </dgm:presLayoutVars>
      </dgm:prSet>
      <dgm:spPr/>
    </dgm:pt>
  </dgm:ptLst>
  <dgm:cxnLst>
    <dgm:cxn modelId="{F11E5909-A697-44D9-81E8-67BFD5F7B431}" type="presOf" srcId="{DE35A592-25D0-42BC-9307-AC37CD5A8C84}" destId="{D5200AFB-B6D4-4C85-98EC-D97B772CA1FE}" srcOrd="0" destOrd="0" presId="urn:microsoft.com/office/officeart/2005/8/layout/vList4"/>
    <dgm:cxn modelId="{A3D7BC18-45CA-40DD-AA00-46F8DC3F1A96}" type="presOf" srcId="{DE35A592-25D0-42BC-9307-AC37CD5A8C84}" destId="{D7E200A3-8A4E-4CA1-9BBC-4626DE24B9DA}" srcOrd="1" destOrd="0" presId="urn:microsoft.com/office/officeart/2005/8/layout/vList4"/>
    <dgm:cxn modelId="{86798A2A-FABC-46FC-850C-3194A682491E}" srcId="{295B8434-D446-4C95-973A-FD40B848454E}" destId="{3530233E-D418-4017-9E98-378C8B09EAEE}" srcOrd="0" destOrd="0" parTransId="{A02A6A63-96F8-4D57-A71C-53F21F6506FD}" sibTransId="{1B6E0412-1D8D-446E-8FF5-EF2CEC4DDA80}"/>
    <dgm:cxn modelId="{A4ABE962-0A90-4B2C-8E7E-0AE710AAB170}" type="presOf" srcId="{3530233E-D418-4017-9E98-378C8B09EAEE}" destId="{96D5F68A-A487-4EFF-B9E0-13A5380EAFF5}" srcOrd="1" destOrd="0" presId="urn:microsoft.com/office/officeart/2005/8/layout/vList4"/>
    <dgm:cxn modelId="{CE241448-DE19-450D-ADA0-B1C9922B6FEE}" type="presOf" srcId="{295B8434-D446-4C95-973A-FD40B848454E}" destId="{CD978200-CE24-44A5-955E-56D703F98AD3}" srcOrd="0" destOrd="0" presId="urn:microsoft.com/office/officeart/2005/8/layout/vList4"/>
    <dgm:cxn modelId="{FBD0CF86-036E-4683-91EE-576C4C295D45}" srcId="{295B8434-D446-4C95-973A-FD40B848454E}" destId="{DE35A592-25D0-42BC-9307-AC37CD5A8C84}" srcOrd="1" destOrd="0" parTransId="{C849C0BD-7F7F-4F77-A74B-B1FB910A4496}" sibTransId="{3E29057C-C081-4825-B3FA-99AF0B94B1E5}"/>
    <dgm:cxn modelId="{BFB8A1A8-6F9C-4190-85CF-1C267B5DF340}" type="presOf" srcId="{3530233E-D418-4017-9E98-378C8B09EAEE}" destId="{21CB7ED4-E209-40B4-BFF0-6960FC36322E}" srcOrd="0" destOrd="0" presId="urn:microsoft.com/office/officeart/2005/8/layout/vList4"/>
    <dgm:cxn modelId="{85F6B83F-6ABE-42A1-828A-DBE06B0A9739}" type="presParOf" srcId="{CD978200-CE24-44A5-955E-56D703F98AD3}" destId="{C998D8DD-9752-448F-940F-D5366E875CBC}" srcOrd="0" destOrd="0" presId="urn:microsoft.com/office/officeart/2005/8/layout/vList4"/>
    <dgm:cxn modelId="{73369FC9-1547-48C8-8B50-185FC6B54289}" type="presParOf" srcId="{C998D8DD-9752-448F-940F-D5366E875CBC}" destId="{21CB7ED4-E209-40B4-BFF0-6960FC36322E}" srcOrd="0" destOrd="0" presId="urn:microsoft.com/office/officeart/2005/8/layout/vList4"/>
    <dgm:cxn modelId="{5ECAAC25-CAB9-4C41-AF82-F57C283CF704}" type="presParOf" srcId="{C998D8DD-9752-448F-940F-D5366E875CBC}" destId="{F4EF2959-2064-4BDD-9DA4-DF04E02CEDE9}" srcOrd="1" destOrd="0" presId="urn:microsoft.com/office/officeart/2005/8/layout/vList4"/>
    <dgm:cxn modelId="{9EAD0E3E-4CCC-4F25-82FF-7D3596768066}" type="presParOf" srcId="{C998D8DD-9752-448F-940F-D5366E875CBC}" destId="{96D5F68A-A487-4EFF-B9E0-13A5380EAFF5}" srcOrd="2" destOrd="0" presId="urn:microsoft.com/office/officeart/2005/8/layout/vList4"/>
    <dgm:cxn modelId="{30ACC56E-0457-4B16-B851-7ECBF75B3936}" type="presParOf" srcId="{CD978200-CE24-44A5-955E-56D703F98AD3}" destId="{CC9E7CB3-F087-4D2B-BA90-3996ABFB166D}" srcOrd="1" destOrd="0" presId="urn:microsoft.com/office/officeart/2005/8/layout/vList4"/>
    <dgm:cxn modelId="{DB9055D7-E2DD-4733-A383-5D6E2BE3F295}" type="presParOf" srcId="{CD978200-CE24-44A5-955E-56D703F98AD3}" destId="{97F36A5E-7567-4D5F-821E-45A81372252F}" srcOrd="2" destOrd="0" presId="urn:microsoft.com/office/officeart/2005/8/layout/vList4"/>
    <dgm:cxn modelId="{51AFBAC9-71A4-480D-B1B2-EABF03F54CB8}" type="presParOf" srcId="{97F36A5E-7567-4D5F-821E-45A81372252F}" destId="{D5200AFB-B6D4-4C85-98EC-D97B772CA1FE}" srcOrd="0" destOrd="0" presId="urn:microsoft.com/office/officeart/2005/8/layout/vList4"/>
    <dgm:cxn modelId="{82363881-3353-4B1A-BA4E-192906287DA2}" type="presParOf" srcId="{97F36A5E-7567-4D5F-821E-45A81372252F}" destId="{5600A5B5-99A3-4E9E-9B0B-DDACF24DE2EA}" srcOrd="1" destOrd="0" presId="urn:microsoft.com/office/officeart/2005/8/layout/vList4"/>
    <dgm:cxn modelId="{33B249FF-E270-4DA5-93FF-DAEFB9CA9FCB}" type="presParOf" srcId="{97F36A5E-7567-4D5F-821E-45A81372252F}" destId="{D7E200A3-8A4E-4CA1-9BBC-4626DE24B9D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5B8434-D446-4C95-973A-FD40B848454E}" type="doc">
      <dgm:prSet loTypeId="urn:microsoft.com/office/officeart/2005/8/layout/vList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30233E-D418-4017-9E98-378C8B09EAEE}">
      <dgm:prSet phldrT="[Текст]"/>
      <dgm:spPr/>
      <dgm:t>
        <a:bodyPr/>
        <a:lstStyle/>
        <a:p>
          <a:pPr algn="l"/>
          <a:endParaRPr lang="ru-RU" dirty="0"/>
        </a:p>
      </dgm:t>
    </dgm:pt>
    <dgm:pt modelId="{A02A6A63-96F8-4D57-A71C-53F21F6506FD}" type="parTrans" cxnId="{86798A2A-FABC-46FC-850C-3194A682491E}">
      <dgm:prSet/>
      <dgm:spPr/>
      <dgm:t>
        <a:bodyPr/>
        <a:lstStyle/>
        <a:p>
          <a:endParaRPr lang="ru-RU"/>
        </a:p>
      </dgm:t>
    </dgm:pt>
    <dgm:pt modelId="{1B6E0412-1D8D-446E-8FF5-EF2CEC4DDA80}" type="sibTrans" cxnId="{86798A2A-FABC-46FC-850C-3194A682491E}">
      <dgm:prSet/>
      <dgm:spPr/>
      <dgm:t>
        <a:bodyPr/>
        <a:lstStyle/>
        <a:p>
          <a:endParaRPr lang="ru-RU"/>
        </a:p>
      </dgm:t>
    </dgm:pt>
    <dgm:pt modelId="{DE35A592-25D0-42BC-9307-AC37CD5A8C84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ts val="3600"/>
            </a:spcAft>
          </a:pPr>
          <a:endParaRPr lang="ru-RU" sz="3600" dirty="0"/>
        </a:p>
      </dgm:t>
    </dgm:pt>
    <dgm:pt modelId="{C849C0BD-7F7F-4F77-A74B-B1FB910A4496}" type="parTrans" cxnId="{FBD0CF86-036E-4683-91EE-576C4C295D45}">
      <dgm:prSet/>
      <dgm:spPr/>
      <dgm:t>
        <a:bodyPr/>
        <a:lstStyle/>
        <a:p>
          <a:endParaRPr lang="ru-RU"/>
        </a:p>
      </dgm:t>
    </dgm:pt>
    <dgm:pt modelId="{3E29057C-C081-4825-B3FA-99AF0B94B1E5}" type="sibTrans" cxnId="{FBD0CF86-036E-4683-91EE-576C4C295D45}">
      <dgm:prSet/>
      <dgm:spPr/>
      <dgm:t>
        <a:bodyPr/>
        <a:lstStyle/>
        <a:p>
          <a:endParaRPr lang="ru-RU"/>
        </a:p>
      </dgm:t>
    </dgm:pt>
    <dgm:pt modelId="{CD978200-CE24-44A5-955E-56D703F98AD3}" type="pres">
      <dgm:prSet presAssocID="{295B8434-D446-4C95-973A-FD40B848454E}" presName="linear" presStyleCnt="0">
        <dgm:presLayoutVars>
          <dgm:dir/>
          <dgm:resizeHandles val="exact"/>
        </dgm:presLayoutVars>
      </dgm:prSet>
      <dgm:spPr/>
    </dgm:pt>
    <dgm:pt modelId="{C998D8DD-9752-448F-940F-D5366E875CBC}" type="pres">
      <dgm:prSet presAssocID="{3530233E-D418-4017-9E98-378C8B09EAEE}" presName="comp" presStyleCnt="0"/>
      <dgm:spPr/>
    </dgm:pt>
    <dgm:pt modelId="{21CB7ED4-E209-40B4-BFF0-6960FC36322E}" type="pres">
      <dgm:prSet presAssocID="{3530233E-D418-4017-9E98-378C8B09EAEE}" presName="box" presStyleLbl="node1" presStyleIdx="0" presStyleCnt="2"/>
      <dgm:spPr/>
    </dgm:pt>
    <dgm:pt modelId="{F4EF2959-2064-4BDD-9DA4-DF04E02CEDE9}" type="pres">
      <dgm:prSet presAssocID="{3530233E-D418-4017-9E98-378C8B09EAEE}" presName="img" presStyleLbl="fgImgPlace1" presStyleIdx="0" presStyleCnt="2" custScaleX="120141" custScaleY="113855" custLinFactNeighborX="4163"/>
      <dgm:spPr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</dgm:spPr>
    </dgm:pt>
    <dgm:pt modelId="{96D5F68A-A487-4EFF-B9E0-13A5380EAFF5}" type="pres">
      <dgm:prSet presAssocID="{3530233E-D418-4017-9E98-378C8B09EAEE}" presName="text" presStyleLbl="node1" presStyleIdx="0" presStyleCnt="2">
        <dgm:presLayoutVars>
          <dgm:bulletEnabled val="1"/>
        </dgm:presLayoutVars>
      </dgm:prSet>
      <dgm:spPr/>
    </dgm:pt>
    <dgm:pt modelId="{CC9E7CB3-F087-4D2B-BA90-3996ABFB166D}" type="pres">
      <dgm:prSet presAssocID="{1B6E0412-1D8D-446E-8FF5-EF2CEC4DDA80}" presName="spacer" presStyleCnt="0"/>
      <dgm:spPr/>
    </dgm:pt>
    <dgm:pt modelId="{97F36A5E-7567-4D5F-821E-45A81372252F}" type="pres">
      <dgm:prSet presAssocID="{DE35A592-25D0-42BC-9307-AC37CD5A8C84}" presName="comp" presStyleCnt="0"/>
      <dgm:spPr/>
    </dgm:pt>
    <dgm:pt modelId="{D5200AFB-B6D4-4C85-98EC-D97B772CA1FE}" type="pres">
      <dgm:prSet presAssocID="{DE35A592-25D0-42BC-9307-AC37CD5A8C84}" presName="box" presStyleLbl="node1" presStyleIdx="1" presStyleCnt="2"/>
      <dgm:spPr/>
    </dgm:pt>
    <dgm:pt modelId="{5600A5B5-99A3-4E9E-9B0B-DDACF24DE2EA}" type="pres">
      <dgm:prSet presAssocID="{DE35A592-25D0-42BC-9307-AC37CD5A8C84}" presName="img" presStyleLbl="fgImgPlace1" presStyleIdx="1" presStyleCnt="2" custScaleX="121322" custScaleY="113855" custLinFactNeighborX="4542" custLinFactNeighborY="860"/>
      <dgm:spPr>
        <a:blipFill rotWithShape="1">
          <a:blip xmlns:r="http://schemas.openxmlformats.org/officeDocument/2006/relationships" r:embed="rId2"/>
          <a:srcRect/>
          <a:stretch>
            <a:fillRect l="-12000" r="-12000"/>
          </a:stretch>
        </a:blipFill>
      </dgm:spPr>
    </dgm:pt>
    <dgm:pt modelId="{D7E200A3-8A4E-4CA1-9BBC-4626DE24B9DA}" type="pres">
      <dgm:prSet presAssocID="{DE35A592-25D0-42BC-9307-AC37CD5A8C84}" presName="text" presStyleLbl="node1" presStyleIdx="1" presStyleCnt="2">
        <dgm:presLayoutVars>
          <dgm:bulletEnabled val="1"/>
        </dgm:presLayoutVars>
      </dgm:prSet>
      <dgm:spPr/>
    </dgm:pt>
  </dgm:ptLst>
  <dgm:cxnLst>
    <dgm:cxn modelId="{F11E5909-A697-44D9-81E8-67BFD5F7B431}" type="presOf" srcId="{DE35A592-25D0-42BC-9307-AC37CD5A8C84}" destId="{D5200AFB-B6D4-4C85-98EC-D97B772CA1FE}" srcOrd="0" destOrd="0" presId="urn:microsoft.com/office/officeart/2005/8/layout/vList4"/>
    <dgm:cxn modelId="{A3D7BC18-45CA-40DD-AA00-46F8DC3F1A96}" type="presOf" srcId="{DE35A592-25D0-42BC-9307-AC37CD5A8C84}" destId="{D7E200A3-8A4E-4CA1-9BBC-4626DE24B9DA}" srcOrd="1" destOrd="0" presId="urn:microsoft.com/office/officeart/2005/8/layout/vList4"/>
    <dgm:cxn modelId="{86798A2A-FABC-46FC-850C-3194A682491E}" srcId="{295B8434-D446-4C95-973A-FD40B848454E}" destId="{3530233E-D418-4017-9E98-378C8B09EAEE}" srcOrd="0" destOrd="0" parTransId="{A02A6A63-96F8-4D57-A71C-53F21F6506FD}" sibTransId="{1B6E0412-1D8D-446E-8FF5-EF2CEC4DDA80}"/>
    <dgm:cxn modelId="{A4ABE962-0A90-4B2C-8E7E-0AE710AAB170}" type="presOf" srcId="{3530233E-D418-4017-9E98-378C8B09EAEE}" destId="{96D5F68A-A487-4EFF-B9E0-13A5380EAFF5}" srcOrd="1" destOrd="0" presId="urn:microsoft.com/office/officeart/2005/8/layout/vList4"/>
    <dgm:cxn modelId="{CE241448-DE19-450D-ADA0-B1C9922B6FEE}" type="presOf" srcId="{295B8434-D446-4C95-973A-FD40B848454E}" destId="{CD978200-CE24-44A5-955E-56D703F98AD3}" srcOrd="0" destOrd="0" presId="urn:microsoft.com/office/officeart/2005/8/layout/vList4"/>
    <dgm:cxn modelId="{FBD0CF86-036E-4683-91EE-576C4C295D45}" srcId="{295B8434-D446-4C95-973A-FD40B848454E}" destId="{DE35A592-25D0-42BC-9307-AC37CD5A8C84}" srcOrd="1" destOrd="0" parTransId="{C849C0BD-7F7F-4F77-A74B-B1FB910A4496}" sibTransId="{3E29057C-C081-4825-B3FA-99AF0B94B1E5}"/>
    <dgm:cxn modelId="{BFB8A1A8-6F9C-4190-85CF-1C267B5DF340}" type="presOf" srcId="{3530233E-D418-4017-9E98-378C8B09EAEE}" destId="{21CB7ED4-E209-40B4-BFF0-6960FC36322E}" srcOrd="0" destOrd="0" presId="urn:microsoft.com/office/officeart/2005/8/layout/vList4"/>
    <dgm:cxn modelId="{85F6B83F-6ABE-42A1-828A-DBE06B0A9739}" type="presParOf" srcId="{CD978200-CE24-44A5-955E-56D703F98AD3}" destId="{C998D8DD-9752-448F-940F-D5366E875CBC}" srcOrd="0" destOrd="0" presId="urn:microsoft.com/office/officeart/2005/8/layout/vList4"/>
    <dgm:cxn modelId="{73369FC9-1547-48C8-8B50-185FC6B54289}" type="presParOf" srcId="{C998D8DD-9752-448F-940F-D5366E875CBC}" destId="{21CB7ED4-E209-40B4-BFF0-6960FC36322E}" srcOrd="0" destOrd="0" presId="urn:microsoft.com/office/officeart/2005/8/layout/vList4"/>
    <dgm:cxn modelId="{5ECAAC25-CAB9-4C41-AF82-F57C283CF704}" type="presParOf" srcId="{C998D8DD-9752-448F-940F-D5366E875CBC}" destId="{F4EF2959-2064-4BDD-9DA4-DF04E02CEDE9}" srcOrd="1" destOrd="0" presId="urn:microsoft.com/office/officeart/2005/8/layout/vList4"/>
    <dgm:cxn modelId="{9EAD0E3E-4CCC-4F25-82FF-7D3596768066}" type="presParOf" srcId="{C998D8DD-9752-448F-940F-D5366E875CBC}" destId="{96D5F68A-A487-4EFF-B9E0-13A5380EAFF5}" srcOrd="2" destOrd="0" presId="urn:microsoft.com/office/officeart/2005/8/layout/vList4"/>
    <dgm:cxn modelId="{30ACC56E-0457-4B16-B851-7ECBF75B3936}" type="presParOf" srcId="{CD978200-CE24-44A5-955E-56D703F98AD3}" destId="{CC9E7CB3-F087-4D2B-BA90-3996ABFB166D}" srcOrd="1" destOrd="0" presId="urn:microsoft.com/office/officeart/2005/8/layout/vList4"/>
    <dgm:cxn modelId="{DB9055D7-E2DD-4733-A383-5D6E2BE3F295}" type="presParOf" srcId="{CD978200-CE24-44A5-955E-56D703F98AD3}" destId="{97F36A5E-7567-4D5F-821E-45A81372252F}" srcOrd="2" destOrd="0" presId="urn:microsoft.com/office/officeart/2005/8/layout/vList4"/>
    <dgm:cxn modelId="{51AFBAC9-71A4-480D-B1B2-EABF03F54CB8}" type="presParOf" srcId="{97F36A5E-7567-4D5F-821E-45A81372252F}" destId="{D5200AFB-B6D4-4C85-98EC-D97B772CA1FE}" srcOrd="0" destOrd="0" presId="urn:microsoft.com/office/officeart/2005/8/layout/vList4"/>
    <dgm:cxn modelId="{82363881-3353-4B1A-BA4E-192906287DA2}" type="presParOf" srcId="{97F36A5E-7567-4D5F-821E-45A81372252F}" destId="{5600A5B5-99A3-4E9E-9B0B-DDACF24DE2EA}" srcOrd="1" destOrd="0" presId="urn:microsoft.com/office/officeart/2005/8/layout/vList4"/>
    <dgm:cxn modelId="{33B249FF-E270-4DA5-93FF-DAEFB9CA9FCB}" type="presParOf" srcId="{97F36A5E-7567-4D5F-821E-45A81372252F}" destId="{D7E200A3-8A4E-4CA1-9BBC-4626DE24B9D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24AAEB-7FC1-4CAF-B1BA-8B8B32EB35B9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39EB7F-D098-42C6-B2E3-10FF7F20349B}">
      <dgm:prSet phldrT="[Текст]" custT="1"/>
      <dgm:spPr/>
      <dgm:t>
        <a:bodyPr/>
        <a:lstStyle/>
        <a:p>
          <a:r>
            <a: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Млекопитающие – 86 видов</a:t>
          </a:r>
        </a:p>
      </dgm:t>
    </dgm:pt>
    <dgm:pt modelId="{73AAFE67-D9AC-4946-A7EC-72957D73F855}" type="parTrans" cxnId="{75BD3E3D-7CD9-4FF7-9A30-9B30D767ABB2}">
      <dgm:prSet/>
      <dgm:spPr/>
      <dgm:t>
        <a:bodyPr/>
        <a:lstStyle/>
        <a:p>
          <a:endParaRPr lang="ru-RU"/>
        </a:p>
      </dgm:t>
    </dgm:pt>
    <dgm:pt modelId="{5FA0BAA2-B40E-48F7-9C48-4C3BDEED9F3C}" type="sibTrans" cxnId="{75BD3E3D-7CD9-4FF7-9A30-9B30D767ABB2}">
      <dgm:prSet/>
      <dgm:spPr/>
      <dgm:t>
        <a:bodyPr/>
        <a:lstStyle/>
        <a:p>
          <a:endParaRPr lang="ru-RU"/>
        </a:p>
      </dgm:t>
    </dgm:pt>
    <dgm:pt modelId="{6332D974-3C01-40A8-BD29-BBBC976F9637}">
      <dgm:prSet phldrT="[Текст]" custT="1"/>
      <dgm:spPr/>
      <dgm:t>
        <a:bodyPr/>
        <a:lstStyle/>
        <a:p>
          <a:r>
            <a: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Пресмыкающиеся – 20 видов</a:t>
          </a:r>
        </a:p>
      </dgm:t>
    </dgm:pt>
    <dgm:pt modelId="{AB784EAC-1ADE-4514-85C5-1BD47B77FB26}" type="parTrans" cxnId="{54CCAAA5-2F0C-4950-829A-ACBD9BF44CDA}">
      <dgm:prSet/>
      <dgm:spPr/>
      <dgm:t>
        <a:bodyPr/>
        <a:lstStyle/>
        <a:p>
          <a:endParaRPr lang="ru-RU"/>
        </a:p>
      </dgm:t>
    </dgm:pt>
    <dgm:pt modelId="{AFA69865-EDEB-4FC9-839F-F528743521A3}" type="sibTrans" cxnId="{54CCAAA5-2F0C-4950-829A-ACBD9BF44CDA}">
      <dgm:prSet/>
      <dgm:spPr/>
      <dgm:t>
        <a:bodyPr/>
        <a:lstStyle/>
        <a:p>
          <a:endParaRPr lang="ru-RU"/>
        </a:p>
      </dgm:t>
    </dgm:pt>
    <dgm:pt modelId="{A03C7274-2B4F-4840-BC72-0CBCE99390FD}">
      <dgm:prSet phldrT="[Текст]" custT="1"/>
      <dgm:spPr/>
      <dgm:t>
        <a:bodyPr/>
        <a:lstStyle/>
        <a:p>
          <a:r>
            <a: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Птицы –  свыше 300 видов</a:t>
          </a:r>
        </a:p>
      </dgm:t>
    </dgm:pt>
    <dgm:pt modelId="{DDFAF3DD-A27A-45B5-8850-C522798BD183}" type="parTrans" cxnId="{C4742001-8C1F-4620-9516-8C43A254BB84}">
      <dgm:prSet/>
      <dgm:spPr/>
      <dgm:t>
        <a:bodyPr/>
        <a:lstStyle/>
        <a:p>
          <a:endParaRPr lang="ru-RU"/>
        </a:p>
      </dgm:t>
    </dgm:pt>
    <dgm:pt modelId="{4E46A368-FD52-4488-9105-889058C1E4A1}" type="sibTrans" cxnId="{C4742001-8C1F-4620-9516-8C43A254BB84}">
      <dgm:prSet/>
      <dgm:spPr/>
      <dgm:t>
        <a:bodyPr/>
        <a:lstStyle/>
        <a:p>
          <a:endParaRPr lang="ru-RU"/>
        </a:p>
      </dgm:t>
    </dgm:pt>
    <dgm:pt modelId="{F0A2C070-89CA-4A2B-BA82-04FFD28162C3}">
      <dgm:prSet custT="1"/>
      <dgm:spPr/>
      <dgm:t>
        <a:bodyPr/>
        <a:lstStyle/>
        <a:p>
          <a:r>
            <a: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Земноводные – 11 видов</a:t>
          </a:r>
        </a:p>
      </dgm:t>
    </dgm:pt>
    <dgm:pt modelId="{88A1B04C-2CC2-4636-B7D5-57E38A29967A}" type="parTrans" cxnId="{E317B1D4-1002-4DD5-B7A4-ECDCDDA9062D}">
      <dgm:prSet/>
      <dgm:spPr/>
      <dgm:t>
        <a:bodyPr/>
        <a:lstStyle/>
        <a:p>
          <a:endParaRPr lang="ru-RU"/>
        </a:p>
      </dgm:t>
    </dgm:pt>
    <dgm:pt modelId="{335635BC-5CA4-4451-BFF5-757C3CDF92A9}" type="sibTrans" cxnId="{E317B1D4-1002-4DD5-B7A4-ECDCDDA9062D}">
      <dgm:prSet/>
      <dgm:spPr/>
      <dgm:t>
        <a:bodyPr/>
        <a:lstStyle/>
        <a:p>
          <a:endParaRPr lang="ru-RU"/>
        </a:p>
      </dgm:t>
    </dgm:pt>
    <dgm:pt modelId="{18A95D27-58B0-462C-A345-BB2265FF8412}" type="pres">
      <dgm:prSet presAssocID="{CA24AAEB-7FC1-4CAF-B1BA-8B8B32EB35B9}" presName="Name0" presStyleCnt="0">
        <dgm:presLayoutVars>
          <dgm:dir/>
        </dgm:presLayoutVars>
      </dgm:prSet>
      <dgm:spPr/>
    </dgm:pt>
    <dgm:pt modelId="{9AAF0176-010D-4236-B20B-D1C8BEA09568}" type="pres">
      <dgm:prSet presAssocID="{DF39EB7F-D098-42C6-B2E3-10FF7F20349B}" presName="composite" presStyleCnt="0"/>
      <dgm:spPr/>
    </dgm:pt>
    <dgm:pt modelId="{F6C80C33-F3B8-4731-B42E-FD8AA7530385}" type="pres">
      <dgm:prSet presAssocID="{DF39EB7F-D098-42C6-B2E3-10FF7F20349B}" presName="rect2" presStyleLbl="revTx" presStyleIdx="0" presStyleCnt="4">
        <dgm:presLayoutVars>
          <dgm:bulletEnabled val="1"/>
        </dgm:presLayoutVars>
      </dgm:prSet>
      <dgm:spPr/>
    </dgm:pt>
    <dgm:pt modelId="{767002F0-47FD-44AC-A3EC-755C5A27E8A5}" type="pres">
      <dgm:prSet presAssocID="{DF39EB7F-D098-42C6-B2E3-10FF7F20349B}" presName="rect1" presStyleLbl="alignImgPlace1" presStyleIdx="0" presStyleCnt="4" custLinFactNeighborY="-1111"/>
      <dgm:spPr>
        <a:blipFill rotWithShape="1">
          <a:blip xmlns:r="http://schemas.openxmlformats.org/officeDocument/2006/relationships" r:embed="rId1"/>
          <a:srcRect/>
          <a:stretch>
            <a:fillRect l="-29000" r="-29000"/>
          </a:stretch>
        </a:blipFill>
      </dgm:spPr>
    </dgm:pt>
    <dgm:pt modelId="{B86ECDD1-D7F1-4FFB-AA02-776CF277EB79}" type="pres">
      <dgm:prSet presAssocID="{5FA0BAA2-B40E-48F7-9C48-4C3BDEED9F3C}" presName="sibTrans" presStyleCnt="0"/>
      <dgm:spPr/>
    </dgm:pt>
    <dgm:pt modelId="{B13AD8A8-C457-4DD6-B27C-1813DF0CDF5B}" type="pres">
      <dgm:prSet presAssocID="{6332D974-3C01-40A8-BD29-BBBC976F9637}" presName="composite" presStyleCnt="0"/>
      <dgm:spPr/>
    </dgm:pt>
    <dgm:pt modelId="{3379CE3D-C36C-418D-AF0D-92FA028349FA}" type="pres">
      <dgm:prSet presAssocID="{6332D974-3C01-40A8-BD29-BBBC976F9637}" presName="rect2" presStyleLbl="revTx" presStyleIdx="1" presStyleCnt="4">
        <dgm:presLayoutVars>
          <dgm:bulletEnabled val="1"/>
        </dgm:presLayoutVars>
      </dgm:prSet>
      <dgm:spPr/>
    </dgm:pt>
    <dgm:pt modelId="{D49EE90C-5E1F-4B50-9F1B-C9D6AE3E4346}" type="pres">
      <dgm:prSet presAssocID="{6332D974-3C01-40A8-BD29-BBBC976F9637}" presName="rect1" presStyleLbl="align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9CC42B0A-1108-4339-9375-0461B1368287}" type="pres">
      <dgm:prSet presAssocID="{AFA69865-EDEB-4FC9-839F-F528743521A3}" presName="sibTrans" presStyleCnt="0"/>
      <dgm:spPr/>
    </dgm:pt>
    <dgm:pt modelId="{3FC04177-D796-4698-A054-30B070DF9932}" type="pres">
      <dgm:prSet presAssocID="{A03C7274-2B4F-4840-BC72-0CBCE99390FD}" presName="composite" presStyleCnt="0"/>
      <dgm:spPr/>
    </dgm:pt>
    <dgm:pt modelId="{FF440846-8E9F-4DB6-8B19-6CE21AEE2B6D}" type="pres">
      <dgm:prSet presAssocID="{A03C7274-2B4F-4840-BC72-0CBCE99390FD}" presName="rect2" presStyleLbl="revTx" presStyleIdx="2" presStyleCnt="4">
        <dgm:presLayoutVars>
          <dgm:bulletEnabled val="1"/>
        </dgm:presLayoutVars>
      </dgm:prSet>
      <dgm:spPr/>
    </dgm:pt>
    <dgm:pt modelId="{2212F3FC-89F6-429F-85EF-2FC721A91F08}" type="pres">
      <dgm:prSet presAssocID="{A03C7274-2B4F-4840-BC72-0CBCE99390FD}" presName="rect1" presStyleLbl="align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75C2A776-3453-4C69-BEBC-A93CAB874BEE}" type="pres">
      <dgm:prSet presAssocID="{4E46A368-FD52-4488-9105-889058C1E4A1}" presName="sibTrans" presStyleCnt="0"/>
      <dgm:spPr/>
    </dgm:pt>
    <dgm:pt modelId="{A37F0953-1456-4AA4-9007-7F308EE2FFAF}" type="pres">
      <dgm:prSet presAssocID="{F0A2C070-89CA-4A2B-BA82-04FFD28162C3}" presName="composite" presStyleCnt="0"/>
      <dgm:spPr/>
    </dgm:pt>
    <dgm:pt modelId="{20C9ABDB-46FC-4793-AC9C-ABB79A192FAC}" type="pres">
      <dgm:prSet presAssocID="{F0A2C070-89CA-4A2B-BA82-04FFD28162C3}" presName="rect2" presStyleLbl="revTx" presStyleIdx="3" presStyleCnt="4">
        <dgm:presLayoutVars>
          <dgm:bulletEnabled val="1"/>
        </dgm:presLayoutVars>
      </dgm:prSet>
      <dgm:spPr/>
    </dgm:pt>
    <dgm:pt modelId="{7DE56A49-C660-41E2-AC93-A1EB07BDCBB1}" type="pres">
      <dgm:prSet presAssocID="{F0A2C070-89CA-4A2B-BA82-04FFD28162C3}" presName="rect1" presStyleLbl="alignImgPlace1" presStyleIdx="3" presStyleCnt="4" custLinFactNeighborY="-1111"/>
      <dgm:spPr>
        <a:blipFill rotWithShape="1">
          <a:blip xmlns:r="http://schemas.openxmlformats.org/officeDocument/2006/relationships" r:embed="rId4"/>
          <a:srcRect/>
          <a:stretch>
            <a:fillRect l="-34000" r="-34000"/>
          </a:stretch>
        </a:blipFill>
      </dgm:spPr>
    </dgm:pt>
  </dgm:ptLst>
  <dgm:cxnLst>
    <dgm:cxn modelId="{C4742001-8C1F-4620-9516-8C43A254BB84}" srcId="{CA24AAEB-7FC1-4CAF-B1BA-8B8B32EB35B9}" destId="{A03C7274-2B4F-4840-BC72-0CBCE99390FD}" srcOrd="2" destOrd="0" parTransId="{DDFAF3DD-A27A-45B5-8850-C522798BD183}" sibTransId="{4E46A368-FD52-4488-9105-889058C1E4A1}"/>
    <dgm:cxn modelId="{75BD3E3D-7CD9-4FF7-9A30-9B30D767ABB2}" srcId="{CA24AAEB-7FC1-4CAF-B1BA-8B8B32EB35B9}" destId="{DF39EB7F-D098-42C6-B2E3-10FF7F20349B}" srcOrd="0" destOrd="0" parTransId="{73AAFE67-D9AC-4946-A7EC-72957D73F855}" sibTransId="{5FA0BAA2-B40E-48F7-9C48-4C3BDEED9F3C}"/>
    <dgm:cxn modelId="{ACE5495E-C2A8-45C6-9D3A-92F0F75081AE}" type="presOf" srcId="{F0A2C070-89CA-4A2B-BA82-04FFD28162C3}" destId="{20C9ABDB-46FC-4793-AC9C-ABB79A192FAC}" srcOrd="0" destOrd="0" presId="urn:microsoft.com/office/officeart/2008/layout/PictureGrid"/>
    <dgm:cxn modelId="{89755E6B-B857-4857-A8EE-74279AEBF436}" type="presOf" srcId="{A03C7274-2B4F-4840-BC72-0CBCE99390FD}" destId="{FF440846-8E9F-4DB6-8B19-6CE21AEE2B6D}" srcOrd="0" destOrd="0" presId="urn:microsoft.com/office/officeart/2008/layout/PictureGrid"/>
    <dgm:cxn modelId="{03D3CB94-FD76-422E-95B4-D36B6DBD7B49}" type="presOf" srcId="{CA24AAEB-7FC1-4CAF-B1BA-8B8B32EB35B9}" destId="{18A95D27-58B0-462C-A345-BB2265FF8412}" srcOrd="0" destOrd="0" presId="urn:microsoft.com/office/officeart/2008/layout/PictureGrid"/>
    <dgm:cxn modelId="{54CCAAA5-2F0C-4950-829A-ACBD9BF44CDA}" srcId="{CA24AAEB-7FC1-4CAF-B1BA-8B8B32EB35B9}" destId="{6332D974-3C01-40A8-BD29-BBBC976F9637}" srcOrd="1" destOrd="0" parTransId="{AB784EAC-1ADE-4514-85C5-1BD47B77FB26}" sibTransId="{AFA69865-EDEB-4FC9-839F-F528743521A3}"/>
    <dgm:cxn modelId="{4227D9AB-BC6B-4554-A54F-E104092447C7}" type="presOf" srcId="{6332D974-3C01-40A8-BD29-BBBC976F9637}" destId="{3379CE3D-C36C-418D-AF0D-92FA028349FA}" srcOrd="0" destOrd="0" presId="urn:microsoft.com/office/officeart/2008/layout/PictureGrid"/>
    <dgm:cxn modelId="{E317B1D4-1002-4DD5-B7A4-ECDCDDA9062D}" srcId="{CA24AAEB-7FC1-4CAF-B1BA-8B8B32EB35B9}" destId="{F0A2C070-89CA-4A2B-BA82-04FFD28162C3}" srcOrd="3" destOrd="0" parTransId="{88A1B04C-2CC2-4636-B7D5-57E38A29967A}" sibTransId="{335635BC-5CA4-4451-BFF5-757C3CDF92A9}"/>
    <dgm:cxn modelId="{E87CD9E1-C42B-415A-97EB-672A9590F6D2}" type="presOf" srcId="{DF39EB7F-D098-42C6-B2E3-10FF7F20349B}" destId="{F6C80C33-F3B8-4731-B42E-FD8AA7530385}" srcOrd="0" destOrd="0" presId="urn:microsoft.com/office/officeart/2008/layout/PictureGrid"/>
    <dgm:cxn modelId="{9377673E-87C1-4CEC-B006-3557738A4F0D}" type="presParOf" srcId="{18A95D27-58B0-462C-A345-BB2265FF8412}" destId="{9AAF0176-010D-4236-B20B-D1C8BEA09568}" srcOrd="0" destOrd="0" presId="urn:microsoft.com/office/officeart/2008/layout/PictureGrid"/>
    <dgm:cxn modelId="{5F7A43FE-2799-4047-B243-6DA7E183E185}" type="presParOf" srcId="{9AAF0176-010D-4236-B20B-D1C8BEA09568}" destId="{F6C80C33-F3B8-4731-B42E-FD8AA7530385}" srcOrd="0" destOrd="0" presId="urn:microsoft.com/office/officeart/2008/layout/PictureGrid"/>
    <dgm:cxn modelId="{4C923212-38DF-4BCC-ADF3-EBB623C4EB97}" type="presParOf" srcId="{9AAF0176-010D-4236-B20B-D1C8BEA09568}" destId="{767002F0-47FD-44AC-A3EC-755C5A27E8A5}" srcOrd="1" destOrd="0" presId="urn:microsoft.com/office/officeart/2008/layout/PictureGrid"/>
    <dgm:cxn modelId="{72DC124E-5016-4A0A-93C6-6C4D19E38104}" type="presParOf" srcId="{18A95D27-58B0-462C-A345-BB2265FF8412}" destId="{B86ECDD1-D7F1-4FFB-AA02-776CF277EB79}" srcOrd="1" destOrd="0" presId="urn:microsoft.com/office/officeart/2008/layout/PictureGrid"/>
    <dgm:cxn modelId="{A53054AF-8761-4A32-BC80-ADC3B115C920}" type="presParOf" srcId="{18A95D27-58B0-462C-A345-BB2265FF8412}" destId="{B13AD8A8-C457-4DD6-B27C-1813DF0CDF5B}" srcOrd="2" destOrd="0" presId="urn:microsoft.com/office/officeart/2008/layout/PictureGrid"/>
    <dgm:cxn modelId="{E67288E3-0E58-4307-AD66-DEC133FEAA62}" type="presParOf" srcId="{B13AD8A8-C457-4DD6-B27C-1813DF0CDF5B}" destId="{3379CE3D-C36C-418D-AF0D-92FA028349FA}" srcOrd="0" destOrd="0" presId="urn:microsoft.com/office/officeart/2008/layout/PictureGrid"/>
    <dgm:cxn modelId="{A30DDCCE-81AC-4D52-BEA7-1DF2B740C825}" type="presParOf" srcId="{B13AD8A8-C457-4DD6-B27C-1813DF0CDF5B}" destId="{D49EE90C-5E1F-4B50-9F1B-C9D6AE3E4346}" srcOrd="1" destOrd="0" presId="urn:microsoft.com/office/officeart/2008/layout/PictureGrid"/>
    <dgm:cxn modelId="{FD94EFE6-AE62-4ABA-94FC-8A9ED642FBB2}" type="presParOf" srcId="{18A95D27-58B0-462C-A345-BB2265FF8412}" destId="{9CC42B0A-1108-4339-9375-0461B1368287}" srcOrd="3" destOrd="0" presId="urn:microsoft.com/office/officeart/2008/layout/PictureGrid"/>
    <dgm:cxn modelId="{60C05994-AB55-4E18-B5A4-058B2025D5D6}" type="presParOf" srcId="{18A95D27-58B0-462C-A345-BB2265FF8412}" destId="{3FC04177-D796-4698-A054-30B070DF9932}" srcOrd="4" destOrd="0" presId="urn:microsoft.com/office/officeart/2008/layout/PictureGrid"/>
    <dgm:cxn modelId="{B922A9FB-7F15-46F5-95CD-A755B9D5A154}" type="presParOf" srcId="{3FC04177-D796-4698-A054-30B070DF9932}" destId="{FF440846-8E9F-4DB6-8B19-6CE21AEE2B6D}" srcOrd="0" destOrd="0" presId="urn:microsoft.com/office/officeart/2008/layout/PictureGrid"/>
    <dgm:cxn modelId="{FD15E7CD-CB22-4B0F-9C63-23290C758B20}" type="presParOf" srcId="{3FC04177-D796-4698-A054-30B070DF9932}" destId="{2212F3FC-89F6-429F-85EF-2FC721A91F08}" srcOrd="1" destOrd="0" presId="urn:microsoft.com/office/officeart/2008/layout/PictureGrid"/>
    <dgm:cxn modelId="{EDC87DC4-620E-4405-B389-9AF5EFB98B8F}" type="presParOf" srcId="{18A95D27-58B0-462C-A345-BB2265FF8412}" destId="{75C2A776-3453-4C69-BEBC-A93CAB874BEE}" srcOrd="5" destOrd="0" presId="urn:microsoft.com/office/officeart/2008/layout/PictureGrid"/>
    <dgm:cxn modelId="{8B0F2F89-3FC7-42CF-8E26-1A063655A12C}" type="presParOf" srcId="{18A95D27-58B0-462C-A345-BB2265FF8412}" destId="{A37F0953-1456-4AA4-9007-7F308EE2FFAF}" srcOrd="6" destOrd="0" presId="urn:microsoft.com/office/officeart/2008/layout/PictureGrid"/>
    <dgm:cxn modelId="{F057D59D-75EF-4F34-B332-135C2FC769E3}" type="presParOf" srcId="{A37F0953-1456-4AA4-9007-7F308EE2FFAF}" destId="{20C9ABDB-46FC-4793-AC9C-ABB79A192FAC}" srcOrd="0" destOrd="0" presId="urn:microsoft.com/office/officeart/2008/layout/PictureGrid"/>
    <dgm:cxn modelId="{077076F3-830C-447B-82A5-C8DFF068548B}" type="presParOf" srcId="{A37F0953-1456-4AA4-9007-7F308EE2FFAF}" destId="{7DE56A49-C660-41E2-AC93-A1EB07BDCBB1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44200-BBEE-4790-A8CF-5E7E38FA3DCD}">
      <dsp:nvSpPr>
        <dsp:cNvPr id="0" name=""/>
        <dsp:cNvSpPr/>
      </dsp:nvSpPr>
      <dsp:spPr>
        <a:xfrm>
          <a:off x="0" y="0"/>
          <a:ext cx="11526172" cy="245689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BA94382-BF4A-409A-B90D-CA3E556B0084}">
      <dsp:nvSpPr>
        <dsp:cNvPr id="0" name=""/>
        <dsp:cNvSpPr/>
      </dsp:nvSpPr>
      <dsp:spPr>
        <a:xfrm>
          <a:off x="345785" y="327585"/>
          <a:ext cx="3385813" cy="18017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94F9882-E42D-4009-B78B-37AC3BC8D434}">
      <dsp:nvSpPr>
        <dsp:cNvPr id="0" name=""/>
        <dsp:cNvSpPr/>
      </dsp:nvSpPr>
      <dsp:spPr>
        <a:xfrm rot="10800000">
          <a:off x="345785" y="2456894"/>
          <a:ext cx="3385813" cy="3002871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На большей части территории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24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Умеренно континентальный</a:t>
          </a:r>
        </a:p>
      </dsp:txBody>
      <dsp:txXfrm rot="10800000">
        <a:off x="438134" y="2456894"/>
        <a:ext cx="3201115" cy="2910522"/>
      </dsp:txXfrm>
    </dsp:sp>
    <dsp:sp modelId="{6C59D146-0FAD-428E-81C4-6F3F405569BD}">
      <dsp:nvSpPr>
        <dsp:cNvPr id="0" name=""/>
        <dsp:cNvSpPr/>
      </dsp:nvSpPr>
      <dsp:spPr>
        <a:xfrm>
          <a:off x="4070179" y="327585"/>
          <a:ext cx="3385813" cy="18017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24000" b="-2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104F737-6937-4598-94DB-BAD9CDACE576}">
      <dsp:nvSpPr>
        <dsp:cNvPr id="0" name=""/>
        <dsp:cNvSpPr/>
      </dsp:nvSpPr>
      <dsp:spPr>
        <a:xfrm rot="10800000">
          <a:off x="4070179" y="2456894"/>
          <a:ext cx="3385813" cy="3002871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На побережье от Анапы до Туапсе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Полусухой средиземноморский</a:t>
          </a:r>
        </a:p>
      </dsp:txBody>
      <dsp:txXfrm rot="10800000">
        <a:off x="4162528" y="2456894"/>
        <a:ext cx="3201115" cy="2910522"/>
      </dsp:txXfrm>
    </dsp:sp>
    <dsp:sp modelId="{E5603BA5-E603-4FD8-B3E5-DB8F6C36E4CA}">
      <dsp:nvSpPr>
        <dsp:cNvPr id="0" name=""/>
        <dsp:cNvSpPr/>
      </dsp:nvSpPr>
      <dsp:spPr>
        <a:xfrm>
          <a:off x="7794573" y="327585"/>
          <a:ext cx="3385813" cy="18017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5000" b="-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BE42CA5-7067-4C57-B8CA-4D08F48A21E7}">
      <dsp:nvSpPr>
        <dsp:cNvPr id="0" name=""/>
        <dsp:cNvSpPr/>
      </dsp:nvSpPr>
      <dsp:spPr>
        <a:xfrm rot="10800000">
          <a:off x="7794573" y="2456894"/>
          <a:ext cx="3385813" cy="3002871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Южнее Туапсе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24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Влажный субтропический</a:t>
          </a:r>
        </a:p>
      </dsp:txBody>
      <dsp:txXfrm rot="10800000">
        <a:off x="7886922" y="2456894"/>
        <a:ext cx="3201115" cy="29105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B7ED4-E209-40B4-BFF0-6960FC36322E}">
      <dsp:nvSpPr>
        <dsp:cNvPr id="0" name=""/>
        <dsp:cNvSpPr/>
      </dsp:nvSpPr>
      <dsp:spPr>
        <a:xfrm>
          <a:off x="0" y="0"/>
          <a:ext cx="11525412" cy="25796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2563051" y="0"/>
        <a:ext cx="8962360" cy="2579687"/>
      </dsp:txXfrm>
    </dsp:sp>
    <dsp:sp modelId="{F4EF2959-2064-4BDD-9DA4-DF04E02CEDE9}">
      <dsp:nvSpPr>
        <dsp:cNvPr id="0" name=""/>
        <dsp:cNvSpPr/>
      </dsp:nvSpPr>
      <dsp:spPr>
        <a:xfrm>
          <a:off x="121796" y="115002"/>
          <a:ext cx="2769349" cy="23496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6000" r="-16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5200AFB-B6D4-4C85-98EC-D97B772CA1FE}">
      <dsp:nvSpPr>
        <dsp:cNvPr id="0" name=""/>
        <dsp:cNvSpPr/>
      </dsp:nvSpPr>
      <dsp:spPr>
        <a:xfrm>
          <a:off x="0" y="2837656"/>
          <a:ext cx="11525412" cy="25796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ts val="3600"/>
            </a:spcAft>
            <a:buNone/>
          </a:pPr>
          <a:endParaRPr lang="ru-RU" sz="3600" kern="1200" dirty="0"/>
        </a:p>
      </dsp:txBody>
      <dsp:txXfrm>
        <a:off x="2563051" y="2837656"/>
        <a:ext cx="8962360" cy="2579687"/>
      </dsp:txXfrm>
    </dsp:sp>
    <dsp:sp modelId="{5600A5B5-99A3-4E9E-9B0B-DDACF24DE2EA}">
      <dsp:nvSpPr>
        <dsp:cNvPr id="0" name=""/>
        <dsp:cNvSpPr/>
      </dsp:nvSpPr>
      <dsp:spPr>
        <a:xfrm>
          <a:off x="116920" y="2970407"/>
          <a:ext cx="2796572" cy="23496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9000" r="-1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B7ED4-E209-40B4-BFF0-6960FC36322E}">
      <dsp:nvSpPr>
        <dsp:cNvPr id="0" name=""/>
        <dsp:cNvSpPr/>
      </dsp:nvSpPr>
      <dsp:spPr>
        <a:xfrm>
          <a:off x="0" y="0"/>
          <a:ext cx="11526175" cy="25796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2563203" y="0"/>
        <a:ext cx="8962971" cy="2579687"/>
      </dsp:txXfrm>
    </dsp:sp>
    <dsp:sp modelId="{F4EF2959-2064-4BDD-9DA4-DF04E02CEDE9}">
      <dsp:nvSpPr>
        <dsp:cNvPr id="0" name=""/>
        <dsp:cNvSpPr/>
      </dsp:nvSpPr>
      <dsp:spPr>
        <a:xfrm>
          <a:off x="121787" y="115002"/>
          <a:ext cx="2769532" cy="23496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5200AFB-B6D4-4C85-98EC-D97B772CA1FE}">
      <dsp:nvSpPr>
        <dsp:cNvPr id="0" name=""/>
        <dsp:cNvSpPr/>
      </dsp:nvSpPr>
      <dsp:spPr>
        <a:xfrm>
          <a:off x="0" y="2837656"/>
          <a:ext cx="11526175" cy="25796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ts val="3600"/>
            </a:spcAft>
            <a:buNone/>
          </a:pPr>
          <a:endParaRPr lang="ru-RU" sz="3600" kern="1200" dirty="0"/>
        </a:p>
      </dsp:txBody>
      <dsp:txXfrm>
        <a:off x="2563203" y="2837656"/>
        <a:ext cx="8962971" cy="2579687"/>
      </dsp:txXfrm>
    </dsp:sp>
    <dsp:sp modelId="{5600A5B5-99A3-4E9E-9B0B-DDACF24DE2EA}">
      <dsp:nvSpPr>
        <dsp:cNvPr id="0" name=""/>
        <dsp:cNvSpPr/>
      </dsp:nvSpPr>
      <dsp:spPr>
        <a:xfrm>
          <a:off x="116911" y="2970407"/>
          <a:ext cx="2796757" cy="23496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2000" r="-12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80C33-F3B8-4731-B42E-FD8AA7530385}">
      <dsp:nvSpPr>
        <dsp:cNvPr id="0" name=""/>
        <dsp:cNvSpPr/>
      </dsp:nvSpPr>
      <dsp:spPr>
        <a:xfrm>
          <a:off x="894364" y="55386"/>
          <a:ext cx="2396854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Млекопитающие – 86 видов</a:t>
          </a:r>
        </a:p>
      </dsp:txBody>
      <dsp:txXfrm>
        <a:off x="894364" y="55386"/>
        <a:ext cx="2396854" cy="359528"/>
      </dsp:txXfrm>
    </dsp:sp>
    <dsp:sp modelId="{767002F0-47FD-44AC-A3EC-755C5A27E8A5}">
      <dsp:nvSpPr>
        <dsp:cNvPr id="0" name=""/>
        <dsp:cNvSpPr/>
      </dsp:nvSpPr>
      <dsp:spPr>
        <a:xfrm>
          <a:off x="894364" y="459545"/>
          <a:ext cx="2396854" cy="239685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9CE3D-C36C-418D-AF0D-92FA028349FA}">
      <dsp:nvSpPr>
        <dsp:cNvPr id="0" name=""/>
        <dsp:cNvSpPr/>
      </dsp:nvSpPr>
      <dsp:spPr>
        <a:xfrm>
          <a:off x="3544586" y="55386"/>
          <a:ext cx="2396854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Пресмыкающиеся – 20 видов</a:t>
          </a:r>
        </a:p>
      </dsp:txBody>
      <dsp:txXfrm>
        <a:off x="3544586" y="55386"/>
        <a:ext cx="2396854" cy="359528"/>
      </dsp:txXfrm>
    </dsp:sp>
    <dsp:sp modelId="{D49EE90C-5E1F-4B50-9F1B-C9D6AE3E4346}">
      <dsp:nvSpPr>
        <dsp:cNvPr id="0" name=""/>
        <dsp:cNvSpPr/>
      </dsp:nvSpPr>
      <dsp:spPr>
        <a:xfrm>
          <a:off x="3544586" y="486174"/>
          <a:ext cx="2396854" cy="2396854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40846-8E9F-4DB6-8B19-6CE21AEE2B6D}">
      <dsp:nvSpPr>
        <dsp:cNvPr id="0" name=""/>
        <dsp:cNvSpPr/>
      </dsp:nvSpPr>
      <dsp:spPr>
        <a:xfrm>
          <a:off x="894364" y="3122714"/>
          <a:ext cx="2396854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Птицы –  свыше 300 видов</a:t>
          </a:r>
        </a:p>
      </dsp:txBody>
      <dsp:txXfrm>
        <a:off x="894364" y="3122714"/>
        <a:ext cx="2396854" cy="359528"/>
      </dsp:txXfrm>
    </dsp:sp>
    <dsp:sp modelId="{2212F3FC-89F6-429F-85EF-2FC721A91F08}">
      <dsp:nvSpPr>
        <dsp:cNvPr id="0" name=""/>
        <dsp:cNvSpPr/>
      </dsp:nvSpPr>
      <dsp:spPr>
        <a:xfrm>
          <a:off x="894364" y="3553502"/>
          <a:ext cx="2396854" cy="2396854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C9ABDB-46FC-4793-AC9C-ABB79A192FAC}">
      <dsp:nvSpPr>
        <dsp:cNvPr id="0" name=""/>
        <dsp:cNvSpPr/>
      </dsp:nvSpPr>
      <dsp:spPr>
        <a:xfrm>
          <a:off x="3544586" y="3122714"/>
          <a:ext cx="2396854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Земноводные – 11 видов</a:t>
          </a:r>
        </a:p>
      </dsp:txBody>
      <dsp:txXfrm>
        <a:off x="3544586" y="3122714"/>
        <a:ext cx="2396854" cy="359528"/>
      </dsp:txXfrm>
    </dsp:sp>
    <dsp:sp modelId="{7DE56A49-C660-41E2-AC93-A1EB07BDCBB1}">
      <dsp:nvSpPr>
        <dsp:cNvPr id="0" name=""/>
        <dsp:cNvSpPr/>
      </dsp:nvSpPr>
      <dsp:spPr>
        <a:xfrm>
          <a:off x="3544586" y="3526873"/>
          <a:ext cx="2396854" cy="2396854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34000" r="-3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C460A-CF24-0DE1-D0F9-7A3E4E97D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ACC7A1-A8A7-3D80-421A-72C539031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3D97A7-1B43-32ED-19A0-3B5F645F0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A400-3400-47BE-8EBD-95522DDB0AA0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57F63F-5061-DC8C-BB09-AEC3EFDF4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367184-10A1-C6BA-E6AE-A17BF339D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767C-260A-4339-817E-3F76502F4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96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A159E-E28F-8673-2F38-44010C17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51C562-88C6-DC88-C0D6-69A695621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EEEB68-45C5-2EB9-ABE7-269EC3C6C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A400-3400-47BE-8EBD-95522DDB0AA0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0669E6-FB6D-62C5-4083-13583EBD7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716411-10DB-B14E-699C-7536867FD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767C-260A-4339-817E-3F76502F4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961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699B7F-DDB9-0C54-11F5-75EFED728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2089AD-259A-585E-CD73-23D00123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BAB928-1F51-3735-3E18-5354B1FF7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A400-3400-47BE-8EBD-95522DDB0AA0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1E454F-2023-304C-3358-4692ECF3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C2428D-8368-101B-D256-7F2C6A9E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767C-260A-4339-817E-3F76502F4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42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DEFAC-8242-9B46-85BD-65ADAB615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A2DF8D-8A68-187F-EC6C-252C97D10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5B7B7-7F47-67F4-087E-4DE27FC13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A400-3400-47BE-8EBD-95522DDB0AA0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446D3F-AADF-2DFD-EB2A-786CE0E0D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61CE78-C7DA-533E-A1E1-8D2B938E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767C-260A-4339-817E-3F76502F4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421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FDD3E-5E4A-F471-44FE-62A35AD8F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CA4CC2-9E0E-7572-95BD-C427A95A2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6FD7B0-6B7B-4E3C-5F7E-B0112C046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A400-3400-47BE-8EBD-95522DDB0AA0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2E9A49-703D-3150-EA42-C58D0E245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F83E7F-F453-CB09-D6A3-ADAB7D301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767C-260A-4339-817E-3F76502F4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66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1BDAC-D70B-EA5D-7FEA-5A8622A72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E717C3-B04F-74E4-0083-E53595A38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58860F-1042-EE92-9716-1DA6CB8BF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2F39C-1B8F-CD47-ACA3-BF25C6A32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A400-3400-47BE-8EBD-95522DDB0AA0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5A61B9-5294-36BE-03E7-841AF14A5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36EE47-53C4-F761-FD94-52DD07515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767C-260A-4339-817E-3F76502F4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521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33EBA-B4F7-872E-FDC8-941F36CA3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39C3F8-99E0-6EBC-117A-5B9FC7989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2FE51C-F84F-2E01-F7A3-43E2F7617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ECAB32-8A9B-6149-ED42-656EFA057E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45D3C6-3FE1-050D-111D-B4F010AA1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4FDBF2-6E31-969A-4073-B961E4BDE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A400-3400-47BE-8EBD-95522DDB0AA0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2B7882-E4F0-BD8C-3430-83CF8DF51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0624EDE-4FD1-9CE6-ED2B-3DB5E7A3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767C-260A-4339-817E-3F76502F4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177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621CA-5C22-4CC2-E04C-FFF0E3419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CD7815-74F0-15ED-91D2-0506899F6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A400-3400-47BE-8EBD-95522DDB0AA0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BA19A4-EDE8-E52C-1E38-BE17E8D39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30F3A1-B616-38B0-87DC-E517ECC86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767C-260A-4339-817E-3F76502F4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070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F063347-181A-9E66-546B-33298D657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A400-3400-47BE-8EBD-95522DDB0AA0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9BA2925-0356-8445-DC8C-2C2313EF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048912-C246-9F0C-9AE7-B83166A39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767C-260A-4339-817E-3F76502F4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649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EBCA7-5B76-25DA-1069-114E9212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709BE1-A118-E9A7-90C1-EC1A0E05B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95E401-AB41-2B83-F8BD-13E2005A5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292630-0FEA-BB9D-B043-5E0E86993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A400-3400-47BE-8EBD-95522DDB0AA0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B79EF8-2B76-EEBF-0D0D-36EE48020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CBD6AC-93E5-6F4F-E67B-5CEE75EB8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767C-260A-4339-817E-3F76502F4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784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42EDA-125B-910E-4747-A5684E23B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665AC1B-CCEA-C46B-A99C-E7812B8AAB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147AFE-7A31-0E9A-B3AD-E2BA7F78E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23E1B6-9C19-2679-0BC1-94C1AE71D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A400-3400-47BE-8EBD-95522DDB0AA0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52A913-FCC5-2BD3-E320-4DB48AF13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55DF5C-342E-22F4-475E-A8404DB4A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767C-260A-4339-817E-3F76502F4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067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17D04-EC40-B67E-E2DE-0669A88BC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A43544-7023-E658-D9E7-FF4717AA2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B48AAC-5E83-A010-5BE2-84F04A6C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DA400-3400-47BE-8EBD-95522DDB0AA0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304A41-E460-14F7-B6E8-AA1E0E9DD7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9853D9-1EEB-5AAF-B728-13BA4EBCD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B767C-260A-4339-817E-3F76502F4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38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" Target="slide4.xml"/><Relationship Id="rId7" Type="http://schemas.openxmlformats.org/officeDocument/2006/relationships/diagramData" Target="../diagrams/data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microsoft.com/office/2007/relationships/diagramDrawing" Target="../diagrams/drawing1.xml"/><Relationship Id="rId5" Type="http://schemas.openxmlformats.org/officeDocument/2006/relationships/slide" Target="slide7.xml"/><Relationship Id="rId10" Type="http://schemas.openxmlformats.org/officeDocument/2006/relationships/diagramColors" Target="../diagrams/colors1.xml"/><Relationship Id="rId4" Type="http://schemas.openxmlformats.org/officeDocument/2006/relationships/slide" Target="slide6.xml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slide" Target="slide4.xml"/><Relationship Id="rId7" Type="http://schemas.openxmlformats.org/officeDocument/2006/relationships/diagramData" Target="../diagrams/data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microsoft.com/office/2007/relationships/diagramDrawing" Target="../diagrams/drawing2.xml"/><Relationship Id="rId5" Type="http://schemas.openxmlformats.org/officeDocument/2006/relationships/slide" Target="slide7.xml"/><Relationship Id="rId10" Type="http://schemas.openxmlformats.org/officeDocument/2006/relationships/diagramColors" Target="../diagrams/colors2.xml"/><Relationship Id="rId4" Type="http://schemas.openxmlformats.org/officeDocument/2006/relationships/slide" Target="slide6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slide" Target="slide4.xml"/><Relationship Id="rId7" Type="http://schemas.openxmlformats.org/officeDocument/2006/relationships/diagramData" Target="../diagrams/data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microsoft.com/office/2007/relationships/diagramDrawing" Target="../diagrams/drawing3.xml"/><Relationship Id="rId5" Type="http://schemas.openxmlformats.org/officeDocument/2006/relationships/slide" Target="slide7.xml"/><Relationship Id="rId10" Type="http://schemas.openxmlformats.org/officeDocument/2006/relationships/diagramColors" Target="../diagrams/colors3.xml"/><Relationship Id="rId4" Type="http://schemas.openxmlformats.org/officeDocument/2006/relationships/slide" Target="slide6.xml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16.png"/><Relationship Id="rId3" Type="http://schemas.openxmlformats.org/officeDocument/2006/relationships/slide" Target="slide4.xml"/><Relationship Id="rId7" Type="http://schemas.openxmlformats.org/officeDocument/2006/relationships/diagramData" Target="../diagrams/data4.xml"/><Relationship Id="rId12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microsoft.com/office/2007/relationships/diagramDrawing" Target="../diagrams/drawing4.xml"/><Relationship Id="rId5" Type="http://schemas.openxmlformats.org/officeDocument/2006/relationships/slide" Target="slide7.xml"/><Relationship Id="rId15" Type="http://schemas.openxmlformats.org/officeDocument/2006/relationships/image" Target="../media/image18.png"/><Relationship Id="rId10" Type="http://schemas.openxmlformats.org/officeDocument/2006/relationships/diagramColors" Target="../diagrams/colors4.xml"/><Relationship Id="rId4" Type="http://schemas.openxmlformats.org/officeDocument/2006/relationships/slide" Target="slide6.xml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slide" Target="slide4.xml"/><Relationship Id="rId7" Type="http://schemas.openxmlformats.org/officeDocument/2006/relationships/chart" Target="../charts/chart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4000"/>
                <a:lumOff val="56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584B9CD-D2A4-0759-28D5-A6143AB359B6}"/>
              </a:ext>
            </a:extLst>
          </p:cNvPr>
          <p:cNvSpPr/>
          <p:nvPr/>
        </p:nvSpPr>
        <p:spPr>
          <a:xfrm>
            <a:off x="163099" y="418699"/>
            <a:ext cx="5396563" cy="1756612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58274-8EF2-B5AC-CDF5-141C2A86C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101" y="346512"/>
            <a:ext cx="5396563" cy="1828799"/>
          </a:xfrm>
          <a:noFill/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Краснодарский край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D20DB8B-01D8-F5E3-2893-4F6D21D61FBA}"/>
              </a:ext>
            </a:extLst>
          </p:cNvPr>
          <p:cNvSpPr/>
          <p:nvPr/>
        </p:nvSpPr>
        <p:spPr>
          <a:xfrm>
            <a:off x="163099" y="2471072"/>
            <a:ext cx="5396563" cy="3963419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E17D98-31F3-E06B-497A-FA4F500D06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689" y="2471072"/>
            <a:ext cx="5297973" cy="3963419"/>
          </a:xfrm>
        </p:spPr>
        <p:txBody>
          <a:bodyPr>
            <a:normAutofit lnSpcReduction="10000"/>
          </a:bodyPr>
          <a:lstStyle/>
          <a:p>
            <a:pPr algn="l"/>
            <a:endParaRPr lang="ru-RU" sz="2800" dirty="0">
              <a:solidFill>
                <a:schemeClr val="bg1"/>
              </a:solidFill>
            </a:endParaRPr>
          </a:p>
          <a:p>
            <a:pPr algn="l"/>
            <a:r>
              <a:rPr lang="ru-RU" sz="2800" dirty="0">
                <a:solidFill>
                  <a:schemeClr val="bg1"/>
                </a:solidFill>
              </a:rPr>
              <a:t>Субъект Российской Федерации, расположенный на юго-западе страны</a:t>
            </a:r>
          </a:p>
          <a:p>
            <a:pPr algn="l"/>
            <a:endParaRPr lang="ru-RU" sz="2800" dirty="0">
              <a:solidFill>
                <a:schemeClr val="bg1"/>
              </a:solidFill>
            </a:endParaRPr>
          </a:p>
          <a:p>
            <a:pPr algn="l"/>
            <a:r>
              <a:rPr lang="ru-RU" sz="2800" dirty="0">
                <a:solidFill>
                  <a:schemeClr val="bg1"/>
                </a:solidFill>
              </a:rPr>
              <a:t>Административный центр:   город Краснодар</a:t>
            </a:r>
          </a:p>
          <a:p>
            <a:pPr algn="l"/>
            <a:endParaRPr lang="ru-RU" sz="2800" dirty="0">
              <a:solidFill>
                <a:schemeClr val="bg1"/>
              </a:solidFill>
            </a:endParaRPr>
          </a:p>
          <a:p>
            <a:pPr algn="l"/>
            <a:r>
              <a:rPr lang="ru-RU" sz="2800" dirty="0">
                <a:solidFill>
                  <a:schemeClr val="bg1"/>
                </a:solidFill>
              </a:rPr>
              <a:t>	  </a:t>
            </a:r>
            <a:r>
              <a:rPr lang="ru-RU" sz="2800" u="sng" dirty="0">
                <a:solidFill>
                  <a:schemeClr val="bg1"/>
                </a:solidFill>
              </a:rPr>
              <a:t>Подготовил: Чуб Николай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C8698F-1A7D-8FA1-C841-58620A78B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699" y="418699"/>
            <a:ext cx="6125612" cy="60206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8140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4000"/>
                <a:lumOff val="56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584B9CD-D2A4-0759-28D5-A6143AB359B6}"/>
              </a:ext>
            </a:extLst>
          </p:cNvPr>
          <p:cNvSpPr/>
          <p:nvPr/>
        </p:nvSpPr>
        <p:spPr>
          <a:xfrm>
            <a:off x="5838890" y="456930"/>
            <a:ext cx="5890661" cy="2887583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Флаг Краснодарского края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D20DB8B-01D8-F5E3-2893-4F6D21D61FBA}"/>
              </a:ext>
            </a:extLst>
          </p:cNvPr>
          <p:cNvSpPr/>
          <p:nvPr/>
        </p:nvSpPr>
        <p:spPr>
          <a:xfrm>
            <a:off x="5838889" y="3513488"/>
            <a:ext cx="5890661" cy="3010301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Герб Краснодарского края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A91C7B-2F0A-E7F1-244A-600C19CBA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21" y="287958"/>
            <a:ext cx="4584833" cy="3056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B71A0B-604F-8B16-57E1-0DACA82AD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560" y="2924243"/>
            <a:ext cx="3301756" cy="410243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6326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4000"/>
                <a:lumOff val="56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&quot;Пустой&quot; 4">
            <a:hlinkClick r:id="rId2" action="ppaction://hlinksldjump"/>
            <a:extLst>
              <a:ext uri="{FF2B5EF4-FFF2-40B4-BE49-F238E27FC236}">
                <a16:creationId xmlns:a16="http://schemas.microsoft.com/office/drawing/2014/main" id="{9EE31F7C-4CAF-7988-2137-D2DA735BB534}"/>
              </a:ext>
            </a:extLst>
          </p:cNvPr>
          <p:cNvSpPr/>
          <p:nvPr/>
        </p:nvSpPr>
        <p:spPr>
          <a:xfrm>
            <a:off x="11859087" y="758097"/>
            <a:ext cx="332913" cy="337991"/>
          </a:xfrm>
          <a:prstGeom prst="actionButtonBlank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</a:t>
            </a:r>
          </a:p>
        </p:txBody>
      </p:sp>
      <p:sp>
        <p:nvSpPr>
          <p:cNvPr id="7" name="Управляющая кнопка: &quot;Пустой&quot;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0BFD14A-EB49-AA2F-2B36-687C8987BD84}"/>
              </a:ext>
            </a:extLst>
          </p:cNvPr>
          <p:cNvSpPr/>
          <p:nvPr/>
        </p:nvSpPr>
        <p:spPr>
          <a:xfrm>
            <a:off x="11859079" y="1872803"/>
            <a:ext cx="332913" cy="338518"/>
          </a:xfrm>
          <a:prstGeom prst="actionButtonBlank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</a:t>
            </a:r>
          </a:p>
        </p:txBody>
      </p:sp>
      <p:sp>
        <p:nvSpPr>
          <p:cNvPr id="9" name="Управляющая кнопка: &quot;Пустой&quot;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C6E982F-B0CE-4353-DD43-D1B178C09604}"/>
              </a:ext>
            </a:extLst>
          </p:cNvPr>
          <p:cNvSpPr/>
          <p:nvPr/>
        </p:nvSpPr>
        <p:spPr>
          <a:xfrm>
            <a:off x="11859083" y="2204836"/>
            <a:ext cx="332913" cy="338518"/>
          </a:xfrm>
          <a:prstGeom prst="actionButtonBlank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Ж</a:t>
            </a:r>
          </a:p>
        </p:txBody>
      </p:sp>
      <p:sp>
        <p:nvSpPr>
          <p:cNvPr id="11" name="Управляющая кнопка: &quot;Пустой&quot;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BE871BA-A78C-4DA5-24F5-FD9B5C112B50}"/>
              </a:ext>
            </a:extLst>
          </p:cNvPr>
          <p:cNvSpPr/>
          <p:nvPr/>
        </p:nvSpPr>
        <p:spPr>
          <a:xfrm>
            <a:off x="11859080" y="2540798"/>
            <a:ext cx="332913" cy="338518"/>
          </a:xfrm>
          <a:prstGeom prst="actionButtonBlank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</a:t>
            </a:r>
          </a:p>
        </p:txBody>
      </p:sp>
      <p:sp>
        <p:nvSpPr>
          <p:cNvPr id="12" name="Управляющая кнопка: &quot;Пустой&quot; 1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A6D15FB-0370-F3F7-8A90-CCE90748F0F8}"/>
              </a:ext>
            </a:extLst>
          </p:cNvPr>
          <p:cNvSpPr/>
          <p:nvPr/>
        </p:nvSpPr>
        <p:spPr>
          <a:xfrm>
            <a:off x="11859086" y="2879316"/>
            <a:ext cx="332913" cy="338518"/>
          </a:xfrm>
          <a:prstGeom prst="actionButtonBlank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</a:t>
            </a:r>
          </a:p>
        </p:txBody>
      </p:sp>
      <p:sp>
        <p:nvSpPr>
          <p:cNvPr id="2" name="Прямоугольник: усеченные верхние углы 1">
            <a:extLst>
              <a:ext uri="{FF2B5EF4-FFF2-40B4-BE49-F238E27FC236}">
                <a16:creationId xmlns:a16="http://schemas.microsoft.com/office/drawing/2014/main" id="{88A46853-8D17-5447-0CF5-568A48CB16CF}"/>
              </a:ext>
            </a:extLst>
          </p:cNvPr>
          <p:cNvSpPr/>
          <p:nvPr/>
        </p:nvSpPr>
        <p:spPr>
          <a:xfrm>
            <a:off x="332912" y="-9451"/>
            <a:ext cx="11526167" cy="1105012"/>
          </a:xfrm>
          <a:prstGeom prst="snip2Same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0C248E18-B31F-78D1-CCDC-50693B4B4B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6473648"/>
              </p:ext>
            </p:extLst>
          </p:nvPr>
        </p:nvGraphicFramePr>
        <p:xfrm>
          <a:off x="332914" y="1207363"/>
          <a:ext cx="11526172" cy="5459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810F256-273F-FFB4-C599-7A2BA064F262}"/>
              </a:ext>
            </a:extLst>
          </p:cNvPr>
          <p:cNvSpPr txBox="1"/>
          <p:nvPr/>
        </p:nvSpPr>
        <p:spPr>
          <a:xfrm>
            <a:off x="910331" y="79898"/>
            <a:ext cx="10371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Климат Краснодарского края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8192B963-324B-287A-7729-51C6CA55E3FF}"/>
              </a:ext>
            </a:extLst>
          </p:cNvPr>
          <p:cNvSpPr/>
          <p:nvPr/>
        </p:nvSpPr>
        <p:spPr>
          <a:xfrm>
            <a:off x="9738803" y="4793942"/>
            <a:ext cx="621437" cy="62143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55CF3A63-D18B-59A5-E575-036D653FC736}"/>
              </a:ext>
            </a:extLst>
          </p:cNvPr>
          <p:cNvSpPr/>
          <p:nvPr/>
        </p:nvSpPr>
        <p:spPr>
          <a:xfrm>
            <a:off x="5785281" y="4793942"/>
            <a:ext cx="621437" cy="621437"/>
          </a:xfrm>
          <a:prstGeom prst="downArrow">
            <a:avLst/>
          </a:prstGeom>
          <a:ln>
            <a:solidFill>
              <a:srgbClr val="4ACB8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85450E47-6F83-BD5C-AC62-84C445924E96}"/>
              </a:ext>
            </a:extLst>
          </p:cNvPr>
          <p:cNvSpPr/>
          <p:nvPr/>
        </p:nvSpPr>
        <p:spPr>
          <a:xfrm>
            <a:off x="1831759" y="4793941"/>
            <a:ext cx="621437" cy="621437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6397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4000"/>
                <a:lumOff val="56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&quot;Пустой&quot; 2">
            <a:hlinkClick r:id="rId2" action="ppaction://hlinksldjump"/>
            <a:extLst>
              <a:ext uri="{FF2B5EF4-FFF2-40B4-BE49-F238E27FC236}">
                <a16:creationId xmlns:a16="http://schemas.microsoft.com/office/drawing/2014/main" id="{41A366CA-7822-E76F-0737-C3F5BBB33DA6}"/>
              </a:ext>
            </a:extLst>
          </p:cNvPr>
          <p:cNvSpPr/>
          <p:nvPr/>
        </p:nvSpPr>
        <p:spPr>
          <a:xfrm>
            <a:off x="11859087" y="1480121"/>
            <a:ext cx="332913" cy="338518"/>
          </a:xfrm>
          <a:prstGeom prst="actionButtonBlank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</a:t>
            </a:r>
          </a:p>
        </p:txBody>
      </p:sp>
      <p:sp>
        <p:nvSpPr>
          <p:cNvPr id="6" name="Управляющая кнопка: &quot;Пустой&quot;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A5ECCDB-19E8-6C1C-39B8-4E751E3C6211}"/>
              </a:ext>
            </a:extLst>
          </p:cNvPr>
          <p:cNvSpPr/>
          <p:nvPr/>
        </p:nvSpPr>
        <p:spPr>
          <a:xfrm>
            <a:off x="11859080" y="666415"/>
            <a:ext cx="332913" cy="338518"/>
          </a:xfrm>
          <a:prstGeom prst="actionButtonBlank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</a:t>
            </a:r>
          </a:p>
        </p:txBody>
      </p:sp>
      <p:sp>
        <p:nvSpPr>
          <p:cNvPr id="8" name="Управляющая кнопка: &quot;Пустой&quot;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D734334-C735-A49F-DE4F-64FC95A2E384}"/>
              </a:ext>
            </a:extLst>
          </p:cNvPr>
          <p:cNvSpPr/>
          <p:nvPr/>
        </p:nvSpPr>
        <p:spPr>
          <a:xfrm>
            <a:off x="11859084" y="1818639"/>
            <a:ext cx="332913" cy="338518"/>
          </a:xfrm>
          <a:prstGeom prst="actionButtonBlank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Ж</a:t>
            </a:r>
          </a:p>
        </p:txBody>
      </p:sp>
      <p:sp>
        <p:nvSpPr>
          <p:cNvPr id="9" name="Управляющая кнопка: &quot;Пустой&quot;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67A49F8-9C9F-7A3C-8D31-27A10BC93391}"/>
              </a:ext>
            </a:extLst>
          </p:cNvPr>
          <p:cNvSpPr/>
          <p:nvPr/>
        </p:nvSpPr>
        <p:spPr>
          <a:xfrm>
            <a:off x="11859081" y="2154601"/>
            <a:ext cx="332913" cy="338518"/>
          </a:xfrm>
          <a:prstGeom prst="actionButtonBlank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</a:t>
            </a:r>
          </a:p>
        </p:txBody>
      </p:sp>
      <p:sp>
        <p:nvSpPr>
          <p:cNvPr id="10" name="Управляющая кнопка: &quot;Пустой&quot;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D1736A0-CF85-ED44-BDC0-DB5A40B55499}"/>
              </a:ext>
            </a:extLst>
          </p:cNvPr>
          <p:cNvSpPr/>
          <p:nvPr/>
        </p:nvSpPr>
        <p:spPr>
          <a:xfrm>
            <a:off x="11859087" y="2493119"/>
            <a:ext cx="332913" cy="338518"/>
          </a:xfrm>
          <a:prstGeom prst="actionButtonBlank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</a:t>
            </a:r>
          </a:p>
        </p:txBody>
      </p:sp>
      <p:sp>
        <p:nvSpPr>
          <p:cNvPr id="2" name="Прямоугольник: усеченные верхние углы 1">
            <a:extLst>
              <a:ext uri="{FF2B5EF4-FFF2-40B4-BE49-F238E27FC236}">
                <a16:creationId xmlns:a16="http://schemas.microsoft.com/office/drawing/2014/main" id="{2711F5CE-337D-FCB7-3F28-77B0C87A3CDE}"/>
              </a:ext>
            </a:extLst>
          </p:cNvPr>
          <p:cNvSpPr/>
          <p:nvPr/>
        </p:nvSpPr>
        <p:spPr>
          <a:xfrm>
            <a:off x="332912" y="-9452"/>
            <a:ext cx="11526175" cy="1015663"/>
          </a:xfrm>
          <a:prstGeom prst="snip2Same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10F256-273F-FFB4-C599-7A2BA064F262}"/>
              </a:ext>
            </a:extLst>
          </p:cNvPr>
          <p:cNvSpPr txBox="1"/>
          <p:nvPr/>
        </p:nvSpPr>
        <p:spPr>
          <a:xfrm>
            <a:off x="910331" y="0"/>
            <a:ext cx="10371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Известные памятники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3280831E-DA87-EC36-EF59-FFF9ED664D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2917042"/>
              </p:ext>
            </p:extLst>
          </p:nvPr>
        </p:nvGraphicFramePr>
        <p:xfrm>
          <a:off x="333675" y="1113316"/>
          <a:ext cx="1152541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B296748-8E84-AAC2-12CE-37A11C34CCB3}"/>
              </a:ext>
            </a:extLst>
          </p:cNvPr>
          <p:cNvSpPr txBox="1"/>
          <p:nvPr/>
        </p:nvSpPr>
        <p:spPr>
          <a:xfrm>
            <a:off x="3299285" y="1099249"/>
            <a:ext cx="812188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40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«Императрице Екатерине </a:t>
            </a:r>
            <a:r>
              <a:rPr lang="en-US" sz="40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40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2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just">
              <a:buFont typeface="Wingdings" panose="05000000000000000000" pitchFamily="2" charset="2"/>
              <a:buChar char="Ø"/>
            </a:pPr>
            <a:r>
              <a:rPr lang="ru-RU" sz="28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 Екатерине II — монумент в честь императрицы Екатерины II в Краснодаре. Был открыт в 1907, разрушен большевиками в 1920, восстановлен в 2006 году.</a:t>
            </a:r>
          </a:p>
          <a:p>
            <a:endParaRPr lang="ru-RU" sz="3200" dirty="0">
              <a:solidFill>
                <a:schemeClr val="bg1"/>
              </a:solidFill>
            </a:endParaRPr>
          </a:p>
          <a:p>
            <a:r>
              <a:rPr lang="ru-RU" sz="4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«Шурику и Лидочке»</a:t>
            </a:r>
          </a:p>
          <a:p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 персонажам советского фильма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8092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4000"/>
                <a:lumOff val="56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&quot;Пустой&quot; 10">
            <a:hlinkClick r:id="rId2" action="ppaction://hlinksldjump"/>
            <a:extLst>
              <a:ext uri="{FF2B5EF4-FFF2-40B4-BE49-F238E27FC236}">
                <a16:creationId xmlns:a16="http://schemas.microsoft.com/office/drawing/2014/main" id="{57BD3893-710C-1B29-5004-331DC794D911}"/>
              </a:ext>
            </a:extLst>
          </p:cNvPr>
          <p:cNvSpPr/>
          <p:nvPr/>
        </p:nvSpPr>
        <p:spPr>
          <a:xfrm>
            <a:off x="11859087" y="1480121"/>
            <a:ext cx="332913" cy="338518"/>
          </a:xfrm>
          <a:prstGeom prst="actionButtonBlank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</a:t>
            </a:r>
          </a:p>
        </p:txBody>
      </p:sp>
      <p:sp>
        <p:nvSpPr>
          <p:cNvPr id="12" name="Управляющая кнопка: &quot;Пустой&quot; 1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4A6C967-8C92-C2B6-7ABC-F0194EB2A122}"/>
              </a:ext>
            </a:extLst>
          </p:cNvPr>
          <p:cNvSpPr/>
          <p:nvPr/>
        </p:nvSpPr>
        <p:spPr>
          <a:xfrm>
            <a:off x="11859083" y="666415"/>
            <a:ext cx="332913" cy="338518"/>
          </a:xfrm>
          <a:prstGeom prst="actionButtonBlank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</a:t>
            </a:r>
          </a:p>
        </p:txBody>
      </p:sp>
      <p:sp>
        <p:nvSpPr>
          <p:cNvPr id="13" name="Управляющая кнопка: &quot;Пустой&quot;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D0AA164-2CF3-8A78-A1B9-4980539ED26C}"/>
              </a:ext>
            </a:extLst>
          </p:cNvPr>
          <p:cNvSpPr/>
          <p:nvPr/>
        </p:nvSpPr>
        <p:spPr>
          <a:xfrm>
            <a:off x="11859087" y="1818639"/>
            <a:ext cx="332913" cy="338518"/>
          </a:xfrm>
          <a:prstGeom prst="actionButtonBlank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Ж</a:t>
            </a:r>
          </a:p>
        </p:txBody>
      </p:sp>
      <p:sp>
        <p:nvSpPr>
          <p:cNvPr id="14" name="Управляющая кнопка: &quot;Пустой&quot; 1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56A7CB4-9F34-6D7A-C22B-49ED9E94940B}"/>
              </a:ext>
            </a:extLst>
          </p:cNvPr>
          <p:cNvSpPr/>
          <p:nvPr/>
        </p:nvSpPr>
        <p:spPr>
          <a:xfrm>
            <a:off x="11859084" y="2154601"/>
            <a:ext cx="332913" cy="338518"/>
          </a:xfrm>
          <a:prstGeom prst="actionButtonBlank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</a:t>
            </a:r>
          </a:p>
        </p:txBody>
      </p:sp>
      <p:sp>
        <p:nvSpPr>
          <p:cNvPr id="15" name="Управляющая кнопка: &quot;Пустой&quot;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2BD32B9-39BB-AB58-4FC0-266DFDCD5B30}"/>
              </a:ext>
            </a:extLst>
          </p:cNvPr>
          <p:cNvSpPr/>
          <p:nvPr/>
        </p:nvSpPr>
        <p:spPr>
          <a:xfrm>
            <a:off x="11859090" y="2493119"/>
            <a:ext cx="332913" cy="338518"/>
          </a:xfrm>
          <a:prstGeom prst="actionButtonBlank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</a:t>
            </a:r>
          </a:p>
        </p:txBody>
      </p:sp>
      <p:sp>
        <p:nvSpPr>
          <p:cNvPr id="2" name="Прямоугольник: усеченные верхние углы 1">
            <a:extLst>
              <a:ext uri="{FF2B5EF4-FFF2-40B4-BE49-F238E27FC236}">
                <a16:creationId xmlns:a16="http://schemas.microsoft.com/office/drawing/2014/main" id="{C2EE2D9C-517B-E4F3-97A1-A8FC1736304E}"/>
              </a:ext>
            </a:extLst>
          </p:cNvPr>
          <p:cNvSpPr/>
          <p:nvPr/>
        </p:nvSpPr>
        <p:spPr>
          <a:xfrm>
            <a:off x="332912" y="-9452"/>
            <a:ext cx="11526175" cy="1015663"/>
          </a:xfrm>
          <a:prstGeom prst="snip2Same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10F256-273F-FFB4-C599-7A2BA064F262}"/>
              </a:ext>
            </a:extLst>
          </p:cNvPr>
          <p:cNvSpPr txBox="1"/>
          <p:nvPr/>
        </p:nvSpPr>
        <p:spPr>
          <a:xfrm>
            <a:off x="910331" y="0"/>
            <a:ext cx="10371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Известные памятники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3280831E-DA87-EC36-EF59-FFF9ED664D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1045680"/>
              </p:ext>
            </p:extLst>
          </p:nvPr>
        </p:nvGraphicFramePr>
        <p:xfrm>
          <a:off x="332912" y="1113316"/>
          <a:ext cx="1152617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B296748-8E84-AAC2-12CE-37A11C34CCB3}"/>
              </a:ext>
            </a:extLst>
          </p:cNvPr>
          <p:cNvSpPr txBox="1"/>
          <p:nvPr/>
        </p:nvSpPr>
        <p:spPr>
          <a:xfrm>
            <a:off x="3268166" y="1161282"/>
            <a:ext cx="8468113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«Запорожцы пишут письмо турецкому султану»</a:t>
            </a:r>
            <a:endParaRPr lang="ru-RU" sz="24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Памятник, созданный по картине Ильи Репина «Запорожцы»</a:t>
            </a:r>
          </a:p>
          <a:p>
            <a:endParaRPr lang="ru-RU" sz="3200" dirty="0">
              <a:solidFill>
                <a:schemeClr val="bg1"/>
              </a:solidFill>
            </a:endParaRPr>
          </a:p>
          <a:p>
            <a:endParaRPr lang="ru-RU" sz="3200" dirty="0">
              <a:solidFill>
                <a:schemeClr val="bg1"/>
              </a:solidFill>
            </a:endParaRPr>
          </a:p>
          <a:p>
            <a:endParaRPr lang="ru-RU" sz="3200" dirty="0">
              <a:solidFill>
                <a:schemeClr val="bg1"/>
              </a:solidFill>
            </a:endParaRPr>
          </a:p>
          <a:p>
            <a:pPr>
              <a:spcAft>
                <a:spcPts val="1800"/>
              </a:spcAft>
            </a:pPr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«Девушка на дельфине»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набережной Новороссийска навстречу морским просторам устремляется грациозная бронзовая девушка верхом на дельфине.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473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4000"/>
                <a:lumOff val="56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&quot;Пустой&quot; 4">
            <a:hlinkClick r:id="rId2" action="ppaction://hlinksldjump"/>
            <a:extLst>
              <a:ext uri="{FF2B5EF4-FFF2-40B4-BE49-F238E27FC236}">
                <a16:creationId xmlns:a16="http://schemas.microsoft.com/office/drawing/2014/main" id="{BB3D8DF1-4BA2-6C7B-AE46-2354A59E516C}"/>
              </a:ext>
            </a:extLst>
          </p:cNvPr>
          <p:cNvSpPr/>
          <p:nvPr/>
        </p:nvSpPr>
        <p:spPr>
          <a:xfrm>
            <a:off x="11859087" y="1252345"/>
            <a:ext cx="332913" cy="338518"/>
          </a:xfrm>
          <a:prstGeom prst="actionButtonBlank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</a:t>
            </a:r>
          </a:p>
        </p:txBody>
      </p:sp>
      <p:sp>
        <p:nvSpPr>
          <p:cNvPr id="6" name="Управляющая кнопка: &quot;Пустой&quot;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35C1948-5D11-A6CF-ABCF-C3AD862E9838}"/>
              </a:ext>
            </a:extLst>
          </p:cNvPr>
          <p:cNvSpPr/>
          <p:nvPr/>
        </p:nvSpPr>
        <p:spPr>
          <a:xfrm>
            <a:off x="11859087" y="1589361"/>
            <a:ext cx="332913" cy="338518"/>
          </a:xfrm>
          <a:prstGeom prst="actionButtonBlank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</a:t>
            </a:r>
          </a:p>
        </p:txBody>
      </p:sp>
      <p:sp>
        <p:nvSpPr>
          <p:cNvPr id="7" name="Управляющая кнопка: &quot;Пустой&quot;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0F0C924-7E91-4D2E-348D-1DEDFB9CF94A}"/>
              </a:ext>
            </a:extLst>
          </p:cNvPr>
          <p:cNvSpPr/>
          <p:nvPr/>
        </p:nvSpPr>
        <p:spPr>
          <a:xfrm>
            <a:off x="11859087" y="408561"/>
            <a:ext cx="332913" cy="338518"/>
          </a:xfrm>
          <a:prstGeom prst="actionButtonBlank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Ж</a:t>
            </a:r>
          </a:p>
        </p:txBody>
      </p:sp>
      <p:sp>
        <p:nvSpPr>
          <p:cNvPr id="13" name="Управляющая кнопка: &quot;Пустой&quot; 1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A206C45-85D4-9D1A-D79E-6E9A92D2B803}"/>
              </a:ext>
            </a:extLst>
          </p:cNvPr>
          <p:cNvSpPr/>
          <p:nvPr/>
        </p:nvSpPr>
        <p:spPr>
          <a:xfrm>
            <a:off x="11859087" y="1926120"/>
            <a:ext cx="332913" cy="338518"/>
          </a:xfrm>
          <a:prstGeom prst="actionButtonBlank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</a:t>
            </a:r>
          </a:p>
        </p:txBody>
      </p:sp>
      <p:sp>
        <p:nvSpPr>
          <p:cNvPr id="14" name="Управляющая кнопка: &quot;Пустой&quot;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DD8D7F0A-76C2-8CAE-9E46-53D62778A69E}"/>
              </a:ext>
            </a:extLst>
          </p:cNvPr>
          <p:cNvSpPr/>
          <p:nvPr/>
        </p:nvSpPr>
        <p:spPr>
          <a:xfrm>
            <a:off x="11859087" y="2263136"/>
            <a:ext cx="332913" cy="338518"/>
          </a:xfrm>
          <a:prstGeom prst="actionButtonBlank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</a:t>
            </a:r>
          </a:p>
        </p:txBody>
      </p:sp>
      <p:sp>
        <p:nvSpPr>
          <p:cNvPr id="12" name="Прямоугольник: усеченные верхние углы 11">
            <a:extLst>
              <a:ext uri="{FF2B5EF4-FFF2-40B4-BE49-F238E27FC236}">
                <a16:creationId xmlns:a16="http://schemas.microsoft.com/office/drawing/2014/main" id="{FCA50AB2-C9DA-9E5A-216B-11C5A2B2D8B2}"/>
              </a:ext>
            </a:extLst>
          </p:cNvPr>
          <p:cNvSpPr/>
          <p:nvPr/>
        </p:nvSpPr>
        <p:spPr>
          <a:xfrm>
            <a:off x="332912" y="-9452"/>
            <a:ext cx="11526175" cy="759041"/>
          </a:xfrm>
          <a:prstGeom prst="snip2Same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10F256-273F-FFB4-C599-7A2BA064F262}"/>
              </a:ext>
            </a:extLst>
          </p:cNvPr>
          <p:cNvSpPr txBox="1"/>
          <p:nvPr/>
        </p:nvSpPr>
        <p:spPr>
          <a:xfrm>
            <a:off x="910331" y="-163407"/>
            <a:ext cx="10371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Животный мир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E89FE027-E8EF-5243-66D2-7EE98FBE27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4962520"/>
              </p:ext>
            </p:extLst>
          </p:nvPr>
        </p:nvGraphicFramePr>
        <p:xfrm>
          <a:off x="-739807" y="903544"/>
          <a:ext cx="6835806" cy="6005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Прямоугольник: загнутый угол 2">
            <a:extLst>
              <a:ext uri="{FF2B5EF4-FFF2-40B4-BE49-F238E27FC236}">
                <a16:creationId xmlns:a16="http://schemas.microsoft.com/office/drawing/2014/main" id="{683A79AE-F1F0-BE9F-2C68-4AB9520BBF47}"/>
              </a:ext>
            </a:extLst>
          </p:cNvPr>
          <p:cNvSpPr/>
          <p:nvPr/>
        </p:nvSpPr>
        <p:spPr>
          <a:xfrm>
            <a:off x="5519507" y="852256"/>
            <a:ext cx="6338656" cy="5921406"/>
          </a:xfrm>
          <a:prstGeom prst="foldedCorner">
            <a:avLst/>
          </a:prstGeom>
          <a:gradFill flip="none" rotWithShape="1">
            <a:gsLst>
              <a:gs pos="0">
                <a:srgbClr val="C12525">
                  <a:shade val="30000"/>
                  <a:satMod val="115000"/>
                </a:srgbClr>
              </a:gs>
              <a:gs pos="50000">
                <a:srgbClr val="C12525">
                  <a:shade val="67500"/>
                  <a:satMod val="115000"/>
                </a:srgbClr>
              </a:gs>
              <a:gs pos="100000">
                <a:srgbClr val="C12525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  <a:p>
            <a:pPr algn="ctr"/>
            <a:endParaRPr lang="ru-RU" sz="2800" dirty="0"/>
          </a:p>
          <a:p>
            <a:pPr algn="ctr"/>
            <a:endParaRPr lang="ru-RU" sz="2800" dirty="0"/>
          </a:p>
          <a:p>
            <a:pPr algn="ctr"/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книга Краснодарского края</a:t>
            </a:r>
          </a:p>
          <a:p>
            <a:pPr algn="ctr"/>
            <a:endParaRPr lang="ru-RU" sz="2800" dirty="0"/>
          </a:p>
          <a:p>
            <a:pPr marL="971550" lvl="1" indent="-514350">
              <a:buFont typeface="Wingdings" panose="05000000000000000000" pitchFamily="2" charset="2"/>
              <a:buChar char="v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Хорь-перевязка</a:t>
            </a:r>
          </a:p>
          <a:p>
            <a:pPr marL="971550" lvl="1" indent="-514350">
              <a:buFont typeface="Wingdings" panose="05000000000000000000" pitchFamily="2" charset="2"/>
              <a:buChar char="v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Кавказская выдра</a:t>
            </a:r>
          </a:p>
          <a:p>
            <a:pPr marL="971550" lvl="1" indent="-514350">
              <a:buFont typeface="Wingdings" panose="05000000000000000000" pitchFamily="2" charset="2"/>
              <a:buChar char="v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Беркут</a:t>
            </a:r>
          </a:p>
          <a:p>
            <a:pPr marL="971550" lvl="1" indent="-514350">
              <a:buFont typeface="Wingdings" panose="05000000000000000000" pitchFamily="2" charset="2"/>
              <a:buChar char="v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Змееяд</a:t>
            </a:r>
          </a:p>
          <a:p>
            <a:pPr marL="971550" lvl="1" indent="-514350">
              <a:buFont typeface="Wingdings" panose="05000000000000000000" pitchFamily="2" charset="2"/>
              <a:buChar char="v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Каравайка</a:t>
            </a:r>
          </a:p>
          <a:p>
            <a:pPr marL="971550" lvl="1" indent="-514350">
              <a:buFont typeface="Wingdings" panose="05000000000000000000" pitchFamily="2" charset="2"/>
              <a:buChar char="v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Дрофа</a:t>
            </a:r>
          </a:p>
          <a:p>
            <a:pPr marL="971550" lvl="1" indent="-514350">
              <a:buFont typeface="Wingdings" panose="05000000000000000000" pitchFamily="2" charset="2"/>
              <a:buChar char="v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Колпица</a:t>
            </a:r>
          </a:p>
          <a:p>
            <a:pPr marL="971550" lvl="1" indent="-514350">
              <a:buFont typeface="Wingdings" panose="05000000000000000000" pitchFamily="2" charset="2"/>
              <a:buChar char="v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Могильник</a:t>
            </a:r>
          </a:p>
          <a:p>
            <a:pPr marL="971550" lvl="1" indent="-514350">
              <a:buFont typeface="Wingdings" panose="05000000000000000000" pitchFamily="2" charset="2"/>
              <a:buChar char="v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Степной орел</a:t>
            </a:r>
          </a:p>
          <a:p>
            <a:pPr marL="514350" indent="-514350">
              <a:buFont typeface="Wingdings" panose="05000000000000000000" pitchFamily="2" charset="2"/>
              <a:buChar char="v"/>
            </a:pP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	 и другие…</a:t>
            </a:r>
          </a:p>
          <a:p>
            <a:pPr algn="ctr"/>
            <a:endParaRPr lang="ru-RU" sz="2800" dirty="0"/>
          </a:p>
          <a:p>
            <a:pPr algn="ctr"/>
            <a:endParaRPr lang="ru-RU" sz="2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CC11FE-4A6B-903C-1C6E-52E4A70C93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68593" y="3855128"/>
            <a:ext cx="1927568" cy="1282709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FE8876-FC24-57B9-8B44-C1A0D9180A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0575" y="2564657"/>
            <a:ext cx="2090427" cy="1497506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CA265A-A84E-8D50-D430-55B8D79564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34403" y="1590863"/>
            <a:ext cx="1795948" cy="118859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6CFB10-0F7B-8FD7-9F51-5829221D3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33519" y="4928729"/>
            <a:ext cx="1961452" cy="1077016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17303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4000"/>
                <a:lumOff val="56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&quot;Пустой&quot; 1">
            <a:hlinkClick r:id="rId2" action="ppaction://hlinksldjump"/>
            <a:extLst>
              <a:ext uri="{FF2B5EF4-FFF2-40B4-BE49-F238E27FC236}">
                <a16:creationId xmlns:a16="http://schemas.microsoft.com/office/drawing/2014/main" id="{2BBDA797-AAC6-8997-52D0-1C4A8A105977}"/>
              </a:ext>
            </a:extLst>
          </p:cNvPr>
          <p:cNvSpPr/>
          <p:nvPr/>
        </p:nvSpPr>
        <p:spPr>
          <a:xfrm>
            <a:off x="11859086" y="1326211"/>
            <a:ext cx="332913" cy="338518"/>
          </a:xfrm>
          <a:prstGeom prst="actionButtonBlank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</a:t>
            </a:r>
          </a:p>
        </p:txBody>
      </p:sp>
      <p:sp>
        <p:nvSpPr>
          <p:cNvPr id="6" name="Управляющая кнопка: &quot;Пустой&quot;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FF6FFF9-C51B-8B7A-6F0E-7AA2E9C9E895}"/>
              </a:ext>
            </a:extLst>
          </p:cNvPr>
          <p:cNvSpPr/>
          <p:nvPr/>
        </p:nvSpPr>
        <p:spPr>
          <a:xfrm>
            <a:off x="11859086" y="1663227"/>
            <a:ext cx="332913" cy="338518"/>
          </a:xfrm>
          <a:prstGeom prst="actionButtonBlank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</a:t>
            </a:r>
          </a:p>
        </p:txBody>
      </p:sp>
      <p:sp>
        <p:nvSpPr>
          <p:cNvPr id="8" name="Управляющая кнопка: &quot;Пустой&quot;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9914BDE-389F-0176-78AD-B66FDE08BCDE}"/>
              </a:ext>
            </a:extLst>
          </p:cNvPr>
          <p:cNvSpPr/>
          <p:nvPr/>
        </p:nvSpPr>
        <p:spPr>
          <a:xfrm>
            <a:off x="11859083" y="2002799"/>
            <a:ext cx="332913" cy="338518"/>
          </a:xfrm>
          <a:prstGeom prst="actionButtonBlank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Ж</a:t>
            </a:r>
          </a:p>
        </p:txBody>
      </p:sp>
      <p:sp>
        <p:nvSpPr>
          <p:cNvPr id="14" name="Управляющая кнопка: &quot;Пустой&quot; 1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C3A62BF-A665-0909-339F-69CA23A79C69}"/>
              </a:ext>
            </a:extLst>
          </p:cNvPr>
          <p:cNvSpPr/>
          <p:nvPr/>
        </p:nvSpPr>
        <p:spPr>
          <a:xfrm>
            <a:off x="11859082" y="432337"/>
            <a:ext cx="332913" cy="338518"/>
          </a:xfrm>
          <a:prstGeom prst="actionButtonBlank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</a:t>
            </a:r>
          </a:p>
        </p:txBody>
      </p:sp>
      <p:sp>
        <p:nvSpPr>
          <p:cNvPr id="15" name="Управляющая кнопка: &quot;Пустой&quot;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CE86116-70E6-0302-C08E-B6E21CF77F93}"/>
              </a:ext>
            </a:extLst>
          </p:cNvPr>
          <p:cNvSpPr/>
          <p:nvPr/>
        </p:nvSpPr>
        <p:spPr>
          <a:xfrm>
            <a:off x="11859087" y="2338761"/>
            <a:ext cx="332913" cy="338518"/>
          </a:xfrm>
          <a:prstGeom prst="actionButtonBlank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0C5AD49-E431-D234-31DD-723BBD82FC0E}"/>
              </a:ext>
            </a:extLst>
          </p:cNvPr>
          <p:cNvSpPr/>
          <p:nvPr/>
        </p:nvSpPr>
        <p:spPr>
          <a:xfrm>
            <a:off x="332911" y="3500437"/>
            <a:ext cx="5845957" cy="92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усеченные верхние углы 4">
            <a:extLst>
              <a:ext uri="{FF2B5EF4-FFF2-40B4-BE49-F238E27FC236}">
                <a16:creationId xmlns:a16="http://schemas.microsoft.com/office/drawing/2014/main" id="{B316DB97-7E2E-1FAF-B582-F1001CD213B3}"/>
              </a:ext>
            </a:extLst>
          </p:cNvPr>
          <p:cNvSpPr/>
          <p:nvPr/>
        </p:nvSpPr>
        <p:spPr>
          <a:xfrm>
            <a:off x="332912" y="-9450"/>
            <a:ext cx="11526175" cy="781808"/>
          </a:xfrm>
          <a:prstGeom prst="snip2Same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10F256-273F-FFB4-C599-7A2BA064F262}"/>
              </a:ext>
            </a:extLst>
          </p:cNvPr>
          <p:cNvSpPr txBox="1"/>
          <p:nvPr/>
        </p:nvSpPr>
        <p:spPr>
          <a:xfrm>
            <a:off x="910331" y="-163407"/>
            <a:ext cx="10371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2EBC2B-7A50-C99F-51A8-F014D495B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8871" y="1006214"/>
            <a:ext cx="5680215" cy="3339567"/>
          </a:xfrm>
          <a:prstGeom prst="rect">
            <a:avLst/>
          </a:prstGeom>
        </p:spPr>
      </p:pic>
      <p:sp>
        <p:nvSpPr>
          <p:cNvPr id="7" name="Трапеция 6">
            <a:extLst>
              <a:ext uri="{FF2B5EF4-FFF2-40B4-BE49-F238E27FC236}">
                <a16:creationId xmlns:a16="http://schemas.microsoft.com/office/drawing/2014/main" id="{704B9A1F-A1FE-9156-94E2-E6F3FED4C9A9}"/>
              </a:ext>
            </a:extLst>
          </p:cNvPr>
          <p:cNvSpPr/>
          <p:nvPr/>
        </p:nvSpPr>
        <p:spPr>
          <a:xfrm rot="16200000">
            <a:off x="-811973" y="2151099"/>
            <a:ext cx="2747433" cy="457662"/>
          </a:xfrm>
          <a:prstGeom prst="trapezoid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E4FE66B-8A20-0FD9-6FD2-2977295C9098}"/>
              </a:ext>
            </a:extLst>
          </p:cNvPr>
          <p:cNvSpPr/>
          <p:nvPr/>
        </p:nvSpPr>
        <p:spPr>
          <a:xfrm>
            <a:off x="790576" y="1006213"/>
            <a:ext cx="5388293" cy="27474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6594F7-6009-6233-FF59-4DA0B3A8EB47}"/>
              </a:ext>
            </a:extLst>
          </p:cNvPr>
          <p:cNvSpPr txBox="1"/>
          <p:nvPr/>
        </p:nvSpPr>
        <p:spPr>
          <a:xfrm>
            <a:off x="332912" y="1127441"/>
            <a:ext cx="58459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Численность населения по данным Росстата: 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5 838 273 чел.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(2021 год)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 занимает 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3-е место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среди субъектов России по числу жителей – после Москвы и Московской области.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D563910C-DD1C-BABC-C3EF-F18446BC4B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9674312"/>
              </p:ext>
            </p:extLst>
          </p:nvPr>
        </p:nvGraphicFramePr>
        <p:xfrm>
          <a:off x="332912" y="4246687"/>
          <a:ext cx="11526174" cy="2762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29376C9-221F-4027-ADD2-44D01FEEE060}"/>
              </a:ext>
            </a:extLst>
          </p:cNvPr>
          <p:cNvSpPr txBox="1"/>
          <p:nvPr/>
        </p:nvSpPr>
        <p:spPr>
          <a:xfrm>
            <a:off x="332910" y="3846577"/>
            <a:ext cx="5925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Численность иностранного населения края (тыс. ч)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EBF256-94B2-F98B-98B8-E70BB44B3E23}"/>
              </a:ext>
            </a:extLst>
          </p:cNvPr>
          <p:cNvSpPr txBox="1"/>
          <p:nvPr/>
        </p:nvSpPr>
        <p:spPr>
          <a:xfrm>
            <a:off x="6927539" y="4401593"/>
            <a:ext cx="493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rgbClr val="002060"/>
                </a:solidFill>
              </a:rPr>
              <a:t>Примечание: Русское население – 4522,9 тыс. ч.</a:t>
            </a:r>
          </a:p>
        </p:txBody>
      </p:sp>
    </p:spTree>
    <p:extLst>
      <p:ext uri="{BB962C8B-B14F-4D97-AF65-F5344CB8AC3E}">
        <p14:creationId xmlns:p14="http://schemas.microsoft.com/office/powerpoint/2010/main" val="1981448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4000"/>
                <a:lumOff val="56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Управляющая кнопка: &quot;Пустой&quot; 21">
            <a:hlinkClick r:id="rId2" action="ppaction://hlinksldjump"/>
            <a:extLst>
              <a:ext uri="{FF2B5EF4-FFF2-40B4-BE49-F238E27FC236}">
                <a16:creationId xmlns:a16="http://schemas.microsoft.com/office/drawing/2014/main" id="{DCD9197F-7684-3264-F596-BA41DE269C2D}"/>
              </a:ext>
            </a:extLst>
          </p:cNvPr>
          <p:cNvSpPr/>
          <p:nvPr/>
        </p:nvSpPr>
        <p:spPr>
          <a:xfrm>
            <a:off x="11859087" y="1362219"/>
            <a:ext cx="332913" cy="338518"/>
          </a:xfrm>
          <a:prstGeom prst="actionButtonBlank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</a:t>
            </a:r>
          </a:p>
        </p:txBody>
      </p:sp>
      <p:sp>
        <p:nvSpPr>
          <p:cNvPr id="23" name="Управляющая кнопка: &quot;Пустой&quot; 2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C2F84A4-7349-5247-263A-DB2C9967B0AB}"/>
              </a:ext>
            </a:extLst>
          </p:cNvPr>
          <p:cNvSpPr/>
          <p:nvPr/>
        </p:nvSpPr>
        <p:spPr>
          <a:xfrm>
            <a:off x="11859087" y="1699235"/>
            <a:ext cx="332913" cy="338518"/>
          </a:xfrm>
          <a:prstGeom prst="actionButtonBlank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</a:t>
            </a:r>
          </a:p>
        </p:txBody>
      </p:sp>
      <p:sp>
        <p:nvSpPr>
          <p:cNvPr id="24" name="Управляющая кнопка: &quot;Пустой&quot; 2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1BD2B6A-3AB0-518D-A02C-48162DC8DA53}"/>
              </a:ext>
            </a:extLst>
          </p:cNvPr>
          <p:cNvSpPr/>
          <p:nvPr/>
        </p:nvSpPr>
        <p:spPr>
          <a:xfrm>
            <a:off x="11859084" y="2038807"/>
            <a:ext cx="332913" cy="338518"/>
          </a:xfrm>
          <a:prstGeom prst="actionButtonBlank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Ж</a:t>
            </a:r>
          </a:p>
        </p:txBody>
      </p:sp>
      <p:sp>
        <p:nvSpPr>
          <p:cNvPr id="25" name="Управляющая кнопка: &quot;Пустой&quot; 2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664C496-755A-F89A-D8CC-32702AA48850}"/>
              </a:ext>
            </a:extLst>
          </p:cNvPr>
          <p:cNvSpPr/>
          <p:nvPr/>
        </p:nvSpPr>
        <p:spPr>
          <a:xfrm>
            <a:off x="11859081" y="2374769"/>
            <a:ext cx="332913" cy="338518"/>
          </a:xfrm>
          <a:prstGeom prst="actionButtonBlank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</a:t>
            </a:r>
          </a:p>
        </p:txBody>
      </p:sp>
      <p:sp>
        <p:nvSpPr>
          <p:cNvPr id="26" name="Управляющая кнопка: &quot;Пустой&quot; 2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FE93BA4-4E89-277A-514C-812800BF478C}"/>
              </a:ext>
            </a:extLst>
          </p:cNvPr>
          <p:cNvSpPr/>
          <p:nvPr/>
        </p:nvSpPr>
        <p:spPr>
          <a:xfrm>
            <a:off x="11859087" y="433841"/>
            <a:ext cx="332913" cy="338518"/>
          </a:xfrm>
          <a:prstGeom prst="actionButtonBlank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9E50DC9-E9BD-00C1-A226-BBCBBC1257B3}"/>
              </a:ext>
            </a:extLst>
          </p:cNvPr>
          <p:cNvSpPr/>
          <p:nvPr/>
        </p:nvSpPr>
        <p:spPr>
          <a:xfrm>
            <a:off x="332912" y="3487708"/>
            <a:ext cx="11526177" cy="3190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: усеченные верхние углы 4">
            <a:extLst>
              <a:ext uri="{FF2B5EF4-FFF2-40B4-BE49-F238E27FC236}">
                <a16:creationId xmlns:a16="http://schemas.microsoft.com/office/drawing/2014/main" id="{B316DB97-7E2E-1FAF-B582-F1001CD213B3}"/>
              </a:ext>
            </a:extLst>
          </p:cNvPr>
          <p:cNvSpPr/>
          <p:nvPr/>
        </p:nvSpPr>
        <p:spPr>
          <a:xfrm>
            <a:off x="332912" y="-9450"/>
            <a:ext cx="11526175" cy="781808"/>
          </a:xfrm>
          <a:prstGeom prst="snip2Same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10F256-273F-FFB4-C599-7A2BA064F262}"/>
              </a:ext>
            </a:extLst>
          </p:cNvPr>
          <p:cNvSpPr txBox="1"/>
          <p:nvPr/>
        </p:nvSpPr>
        <p:spPr>
          <a:xfrm>
            <a:off x="910331" y="-163407"/>
            <a:ext cx="10371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Экономика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3BF9A5E-898E-0D7E-34F9-7EC170E90F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4398220"/>
              </p:ext>
            </p:extLst>
          </p:nvPr>
        </p:nvGraphicFramePr>
        <p:xfrm>
          <a:off x="6766389" y="926316"/>
          <a:ext cx="5092700" cy="4138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50B9903-EF62-F078-1214-248502312316}"/>
              </a:ext>
            </a:extLst>
          </p:cNvPr>
          <p:cNvSpPr/>
          <p:nvPr/>
        </p:nvSpPr>
        <p:spPr>
          <a:xfrm>
            <a:off x="332913" y="926317"/>
            <a:ext cx="6433475" cy="25613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B0634E-217D-EDF9-4DA1-A109D5A0ECF2}"/>
              </a:ext>
            </a:extLst>
          </p:cNvPr>
          <p:cNvSpPr txBox="1"/>
          <p:nvPr/>
        </p:nvSpPr>
        <p:spPr>
          <a:xfrm>
            <a:off x="409113" y="926315"/>
            <a:ext cx="6723892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Развивающиеся отрасли Краснодарского края: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</a:rPr>
              <a:t>Сельское хозяйство (1 место в России)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</a:rPr>
              <a:t>Туризм (1 место в нац. тур. рейтинге)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</a:rPr>
              <a:t>Транспорт (35% внешнеторговых грузов)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</a:rPr>
              <a:t>Животноводство (8 место по количеству коров)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</a:rPr>
              <a:t>Строительство (3 место в 2012 г)</a:t>
            </a:r>
          </a:p>
        </p:txBody>
      </p:sp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3491A4B7-E3EF-E117-B99B-935A91879438}"/>
              </a:ext>
            </a:extLst>
          </p:cNvPr>
          <p:cNvSpPr/>
          <p:nvPr/>
        </p:nvSpPr>
        <p:spPr>
          <a:xfrm rot="10800000">
            <a:off x="4895849" y="3487709"/>
            <a:ext cx="1870537" cy="157669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7577FD-4D41-9A82-F71F-F67FA40C00E8}"/>
              </a:ext>
            </a:extLst>
          </p:cNvPr>
          <p:cNvSpPr txBox="1"/>
          <p:nvPr/>
        </p:nvSpPr>
        <p:spPr>
          <a:xfrm>
            <a:off x="9312739" y="4628392"/>
            <a:ext cx="244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измерения в тыс. тонн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488E84-4ADF-E4BD-E90F-0385BA28101F}"/>
              </a:ext>
            </a:extLst>
          </p:cNvPr>
          <p:cNvSpPr txBox="1"/>
          <p:nvPr/>
        </p:nvSpPr>
        <p:spPr>
          <a:xfrm>
            <a:off x="409113" y="3586889"/>
            <a:ext cx="4698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Промышленность Краснодарского края: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368BB9F-D658-E50C-9F16-409F4DB154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6297475"/>
              </p:ext>
            </p:extLst>
          </p:nvPr>
        </p:nvGraphicFramePr>
        <p:xfrm>
          <a:off x="509718" y="4026724"/>
          <a:ext cx="8128000" cy="2496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EF186DBB-E019-B168-9E80-DCA0EB7FB260}"/>
              </a:ext>
            </a:extLst>
          </p:cNvPr>
          <p:cNvSpPr txBox="1"/>
          <p:nvPr/>
        </p:nvSpPr>
        <p:spPr>
          <a:xfrm>
            <a:off x="409113" y="6274571"/>
            <a:ext cx="19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доля в процентах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33DE0BA-6B41-8E31-9F3E-660DAAC262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7718" y="5064399"/>
            <a:ext cx="3221369" cy="16141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523FBAC-0AA9-88D6-AEF5-B401660516E2}"/>
              </a:ext>
            </a:extLst>
          </p:cNvPr>
          <p:cNvSpPr txBox="1"/>
          <p:nvPr/>
        </p:nvSpPr>
        <p:spPr>
          <a:xfrm>
            <a:off x="6766386" y="4074394"/>
            <a:ext cx="2377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Край – крупнейший производитель зерна и сахарной свёклы</a:t>
            </a:r>
          </a:p>
        </p:txBody>
      </p:sp>
    </p:spTree>
    <p:extLst>
      <p:ext uri="{BB962C8B-B14F-4D97-AF65-F5344CB8AC3E}">
        <p14:creationId xmlns:p14="http://schemas.microsoft.com/office/powerpoint/2010/main" val="1235642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4000"/>
                <a:lumOff val="56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7C40BD-E9E5-23E0-011D-EB6F041656D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08060" y="461984"/>
            <a:ext cx="4775880" cy="593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88E5597-BE1E-9968-0CEB-3E80E1271BB9}"/>
              </a:ext>
            </a:extLst>
          </p:cNvPr>
          <p:cNvSpPr/>
          <p:nvPr/>
        </p:nvSpPr>
        <p:spPr>
          <a:xfrm>
            <a:off x="1860884" y="2921168"/>
            <a:ext cx="8470232" cy="1015663"/>
          </a:xfrm>
          <a:prstGeom prst="roundRect">
            <a:avLst/>
          </a:prstGeom>
          <a:effectLst>
            <a:softEdge rad="1270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8E9C82-0DD0-BF70-FF07-44F061B7FFCE}"/>
              </a:ext>
            </a:extLst>
          </p:cNvPr>
          <p:cNvSpPr txBox="1"/>
          <p:nvPr/>
        </p:nvSpPr>
        <p:spPr>
          <a:xfrm>
            <a:off x="910331" y="2921168"/>
            <a:ext cx="10371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  <p:sp>
        <p:nvSpPr>
          <p:cNvPr id="16" name="Прямоугольный треугольник 15">
            <a:extLst>
              <a:ext uri="{FF2B5EF4-FFF2-40B4-BE49-F238E27FC236}">
                <a16:creationId xmlns:a16="http://schemas.microsoft.com/office/drawing/2014/main" id="{820B2F4F-8E2E-1812-72BD-DA3D9EADDA2A}"/>
              </a:ext>
            </a:extLst>
          </p:cNvPr>
          <p:cNvSpPr/>
          <p:nvPr/>
        </p:nvSpPr>
        <p:spPr>
          <a:xfrm rot="5400000">
            <a:off x="0" y="-1"/>
            <a:ext cx="2050181" cy="2050181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>
            <a:extLst>
              <a:ext uri="{FF2B5EF4-FFF2-40B4-BE49-F238E27FC236}">
                <a16:creationId xmlns:a16="http://schemas.microsoft.com/office/drawing/2014/main" id="{0C966529-EC95-AD57-EBF7-78EEA9AF4339}"/>
              </a:ext>
            </a:extLst>
          </p:cNvPr>
          <p:cNvSpPr/>
          <p:nvPr/>
        </p:nvSpPr>
        <p:spPr>
          <a:xfrm rot="10800000">
            <a:off x="10141819" y="0"/>
            <a:ext cx="2050181" cy="2050181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>
            <a:extLst>
              <a:ext uri="{FF2B5EF4-FFF2-40B4-BE49-F238E27FC236}">
                <a16:creationId xmlns:a16="http://schemas.microsoft.com/office/drawing/2014/main" id="{902153B6-598A-ECB0-09BB-EAFC8E99704F}"/>
              </a:ext>
            </a:extLst>
          </p:cNvPr>
          <p:cNvSpPr/>
          <p:nvPr/>
        </p:nvSpPr>
        <p:spPr>
          <a:xfrm rot="16200000">
            <a:off x="10141819" y="4807819"/>
            <a:ext cx="2050181" cy="2050181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ый треугольник 21">
            <a:extLst>
              <a:ext uri="{FF2B5EF4-FFF2-40B4-BE49-F238E27FC236}">
                <a16:creationId xmlns:a16="http://schemas.microsoft.com/office/drawing/2014/main" id="{C40EFF0B-6D55-F5A1-B566-3E8AFDEBDE13}"/>
              </a:ext>
            </a:extLst>
          </p:cNvPr>
          <p:cNvSpPr/>
          <p:nvPr/>
        </p:nvSpPr>
        <p:spPr>
          <a:xfrm>
            <a:off x="0" y="4807818"/>
            <a:ext cx="2050181" cy="2050181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A4B1A6-ED4E-AEAB-3942-E38A9A623F2B}"/>
              </a:ext>
            </a:extLst>
          </p:cNvPr>
          <p:cNvSpPr/>
          <p:nvPr/>
        </p:nvSpPr>
        <p:spPr>
          <a:xfrm>
            <a:off x="1508760" y="6510528"/>
            <a:ext cx="9153144" cy="3474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DB3440C-1459-3987-EB3F-20F478538359}"/>
              </a:ext>
            </a:extLst>
          </p:cNvPr>
          <p:cNvSpPr/>
          <p:nvPr/>
        </p:nvSpPr>
        <p:spPr>
          <a:xfrm>
            <a:off x="1519429" y="-3"/>
            <a:ext cx="9153144" cy="3474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5738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339</Words>
  <Application>Microsoft Office PowerPoint</Application>
  <PresentationFormat>Широкоэкранный</PresentationFormat>
  <Paragraphs>113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Тема Office</vt:lpstr>
      <vt:lpstr>Краснодарский край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Краснодарский край</dc:title>
  <dc:creator>Алексей Чуб</dc:creator>
  <cp:lastModifiedBy>Алексей Чуб</cp:lastModifiedBy>
  <cp:revision>4</cp:revision>
  <dcterms:created xsi:type="dcterms:W3CDTF">2022-11-12T12:04:11Z</dcterms:created>
  <dcterms:modified xsi:type="dcterms:W3CDTF">2022-11-14T18:26:16Z</dcterms:modified>
</cp:coreProperties>
</file>