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073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6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3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9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11855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805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724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2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1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35440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2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C1D6EA9-4BB5-446C-855B-6C15A31A15F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DB4495-9CDA-4A3D-8A0B-F8582096CD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322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Дагестан в цифрах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Косик</a:t>
            </a:r>
            <a:r>
              <a:rPr lang="ru-RU" dirty="0" smtClean="0"/>
              <a:t> </a:t>
            </a:r>
            <a:r>
              <a:rPr lang="ru-RU" dirty="0" err="1" smtClean="0"/>
              <a:t>егор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24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жителей составляет 3 182 000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420" y="2429219"/>
            <a:ext cx="5396419" cy="3594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12635" y="6903717"/>
            <a:ext cx="68646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2429219"/>
            <a:ext cx="5568395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республике </a:t>
            </a:r>
            <a:r>
              <a:rPr lang="ru-RU" dirty="0" err="1" smtClean="0"/>
              <a:t>дагестан</a:t>
            </a:r>
            <a:r>
              <a:rPr lang="ru-RU" dirty="0" smtClean="0"/>
              <a:t> функционируют 56 промышленных </a:t>
            </a:r>
            <a:r>
              <a:rPr lang="ru-RU" dirty="0" err="1" smtClean="0"/>
              <a:t>обьектов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871" y="2638540"/>
            <a:ext cx="4792133" cy="3594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667999" y="6857999"/>
            <a:ext cx="6095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04" y="2687905"/>
            <a:ext cx="5918852" cy="3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1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республике расположено </a:t>
            </a:r>
            <a:r>
              <a:rPr lang="ru-RU" b="1" dirty="0"/>
              <a:t>6474</a:t>
            </a:r>
            <a:r>
              <a:rPr lang="ru-RU" dirty="0"/>
              <a:t> объектов культурного наследия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51" y="2407186"/>
            <a:ext cx="10983816" cy="44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7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ДОРОГ в </a:t>
            </a:r>
            <a:r>
              <a:rPr lang="ru-RU" dirty="0" err="1" smtClean="0"/>
              <a:t>дагестане</a:t>
            </a:r>
            <a:r>
              <a:rPr lang="ru-RU" dirty="0" smtClean="0"/>
              <a:t> 128!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492" y="1272447"/>
            <a:ext cx="8143259" cy="54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761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58</TotalTime>
  <Words>27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Corbel</vt:lpstr>
      <vt:lpstr>Gill Sans MT</vt:lpstr>
      <vt:lpstr>Impact</vt:lpstr>
      <vt:lpstr>Badge</vt:lpstr>
      <vt:lpstr>Дагестан в цифрах</vt:lpstr>
      <vt:lpstr>Количество жителей составляет 3 182 000</vt:lpstr>
      <vt:lpstr>В республике дагестан функционируют 56 промышленных обьектов </vt:lpstr>
      <vt:lpstr>В республике расположено 6474 объектов культурного наследия</vt:lpstr>
      <vt:lpstr>А ДОРОГ в дагестане 128!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Дагестан в цифрах</dc:title>
  <dc:creator>FAMILY</dc:creator>
  <cp:lastModifiedBy>FAMILY</cp:lastModifiedBy>
  <cp:revision>4</cp:revision>
  <dcterms:created xsi:type="dcterms:W3CDTF">2022-11-20T14:06:33Z</dcterms:created>
  <dcterms:modified xsi:type="dcterms:W3CDTF">2022-11-20T15:05:16Z</dcterms:modified>
</cp:coreProperties>
</file>