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7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3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3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6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7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1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2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3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33FB-70BA-4D26-91D1-E83A54FA47B6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2EC1-EF4F-4406-B8CD-C54BF165E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916" t="26988" r="27440" b="32691"/>
          <a:stretch/>
        </p:blipFill>
        <p:spPr>
          <a:xfrm>
            <a:off x="0" y="1355075"/>
            <a:ext cx="12220430" cy="47262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1160" y="165253"/>
            <a:ext cx="4704203" cy="1002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Вкусная Грузия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7571" y="6167610"/>
            <a:ext cx="4508623" cy="607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Косик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Егор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m.kommersant.ru/CorpImages/Projects/crimeantatars/gallery/KMO_142957_00555_1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50" y="3525816"/>
            <a:ext cx="6133049" cy="33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kartinkin.net/uploads/posts/2021-07/1626284316_22-kartinkin-com-p-armyanskaya-yeda-yeda-krasivo-foto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8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segda-pomnim.com/uploads/posts/2022-04/1649120687_36-vsegda-pomnim-com-p-gruziya-priroda-foto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51" y="-7541"/>
            <a:ext cx="6133049" cy="35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8011" y="2644883"/>
            <a:ext cx="6096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endParaRPr lang="ru-RU" b="0" i="0" dirty="0" smtClean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дело в том, что, говоря о Грузии, просто невозможно обходить тему еды стороной или затрагивать ее поверхностно: еда здесь настолько удивительная, что стоит приехать сюда просто чтобы поесть.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7/1627651346_2-kartinkin-com-p-pitstsa-khachapuri-yeda-krasivo-fot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6116" y="5619246"/>
            <a:ext cx="6096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555555"/>
                </a:solidFill>
                <a:effectLst/>
                <a:latin typeface="Roboto"/>
              </a:rPr>
              <a:t>Хачапури Грузинский сырный хлеб или лепешка с сыром – еще одна важная составляющая Грузинской кухни.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421"/>
            <a:ext cx="7392318" cy="34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1" y="-49109"/>
            <a:ext cx="6547838" cy="38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21" y="3547431"/>
            <a:ext cx="4913703" cy="33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39" y="-48464"/>
            <a:ext cx="5767662" cy="38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68" y="3006089"/>
            <a:ext cx="527531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0068" y="2975311"/>
            <a:ext cx="5454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Имеретинский </a:t>
            </a:r>
            <a:r>
              <a:rPr lang="ru-RU" sz="200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круглый с сыром внутри.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612" y="5810972"/>
            <a:ext cx="468400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Аджарский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хачапури в форме лодочки, содержащий сыр, яйцо и сливочное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2121" y="78096"/>
            <a:ext cx="4545066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Хачапури на шампуре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сыр и тесто наматываются на вертел и готовятся на барбекю.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2318" y="5601428"/>
            <a:ext cx="468400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Мегрельский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похож на имеретинский, но содержит сыр и сливочное масло не только внутри, но и снаружи.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kolhida-cafe.ru/files/mnu/itm/d2293b980c2eb482433abc7f0e4b49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0" y="2743200"/>
            <a:ext cx="5956899" cy="397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100" y="207804"/>
            <a:ext cx="6140514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Сулугуни</a:t>
            </a:r>
            <a:r>
              <a:rPr lang="ru-RU" sz="2000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-грузинский сыр, по текстуре похожий на </a:t>
            </a:r>
            <a:r>
              <a:rPr lang="ru-RU" sz="2000" b="0" i="0" dirty="0" err="1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моцареллу</a:t>
            </a:r>
            <a:r>
              <a:rPr lang="ru-RU" sz="2000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 соленый, тягучий, разделяется на «ниточки». Его едят просто так или добавляют в различные блюда (например, хачапури).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4820" y="174753"/>
            <a:ext cx="614051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радиционное грузинское первое блюдо с говядиной, может подаваться с рисом или без него. Есть и вегетарианские версии харчо с баклажаном, цуккини, грецким орехом. Будьте осторожны – харчо всегда очень острое блюдо.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4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015" y="5187428"/>
            <a:ext cx="614051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Мцвади</a:t>
            </a:r>
            <a:r>
              <a:rPr lang="ru-RU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рузинский шашлык, подается со сливовым соусом ткемали или томатным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сацебели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Как правило, мясо готовят вообще без маринада, но щедро сдабривают луком и зернами граната.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1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27911" y="1717115"/>
            <a:ext cx="4583017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Хинкали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вареное мясо в тесте, напоминает пельмени. Кушать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хинкали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исключительно руками, держа их за хвостики. В каждом регионе они готовятся по-разному и с разными начинками. В Тбилиси рекомендуем попробовать городской рецепт с мясом и зеленью. Если вы путешествуете по военно-грузинской дороге – остановитесь в деревне Пасанаури. Она считается родиной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хинкали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здесь они отменные.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0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0 блюд грузинской кухни, которые обязательно нужно попроб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0462" y="5045726"/>
            <a:ext cx="5821027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b="1" i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Долма</a:t>
            </a:r>
            <a:r>
              <a:rPr lang="ru-RU" b="1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0" i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закуска в виде рисово-мясной массы, завернутой в капустный или виноградный лист. В Грузии традиционно подается с чесночным соусом из мацони. Строго говоря, это блюдо армянской кухни, но в Грузии долму любят и умеют готовить.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293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7</cp:revision>
  <dcterms:created xsi:type="dcterms:W3CDTF">2022-11-22T18:02:45Z</dcterms:created>
  <dcterms:modified xsi:type="dcterms:W3CDTF">2022-11-22T19:00:45Z</dcterms:modified>
</cp:coreProperties>
</file>